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1" r:id="rId8"/>
    <p:sldId id="272" r:id="rId9"/>
    <p:sldId id="273" r:id="rId10"/>
    <p:sldId id="274" r:id="rId11"/>
    <p:sldId id="264" r:id="rId12"/>
    <p:sldId id="27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3BF8ACB-FD35-433A-8CE0-3AFEB022F157}">
          <p14:sldIdLst>
            <p14:sldId id="256"/>
            <p14:sldId id="257"/>
            <p14:sldId id="258"/>
            <p14:sldId id="259"/>
            <p14:sldId id="260"/>
            <p14:sldId id="261"/>
            <p14:sldId id="271"/>
            <p14:sldId id="272"/>
            <p14:sldId id="273"/>
            <p14:sldId id="274"/>
            <p14:sldId id="264"/>
            <p14:sldId id="275"/>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33579-9A78-4EA5-8A42-186F527BDA6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F0DD2EA-6BAD-4133-896C-336858FD20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2A7A468-B282-4E3F-BDFF-CB2101F4620A}"/>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5" name="Footer Placeholder 4">
            <a:extLst>
              <a:ext uri="{FF2B5EF4-FFF2-40B4-BE49-F238E27FC236}">
                <a16:creationId xmlns:a16="http://schemas.microsoft.com/office/drawing/2014/main" id="{A73C2F21-89E7-41D4-95D9-A9C8C3D20F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40E381-B0C9-49B3-A5CA-DF101308231E}"/>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39699900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E5FB9-7A03-487F-92EF-ADF8496119A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02B332D-B319-4233-A49A-C749AC7E50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7D504-A87D-4E89-943F-89A77431440B}"/>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5" name="Footer Placeholder 4">
            <a:extLst>
              <a:ext uri="{FF2B5EF4-FFF2-40B4-BE49-F238E27FC236}">
                <a16:creationId xmlns:a16="http://schemas.microsoft.com/office/drawing/2014/main" id="{5E0955C3-1265-4002-9682-3186C31B8D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3AE39D-B943-46D5-9998-B091A1FA73E2}"/>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33427049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09F6A41-1690-49CE-9B61-DA586ED2050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4ECB626-EFD4-41BE-AD0C-61C3E7A2D12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1FB084-E164-4A71-89D7-CAC9532DA29B}"/>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5" name="Footer Placeholder 4">
            <a:extLst>
              <a:ext uri="{FF2B5EF4-FFF2-40B4-BE49-F238E27FC236}">
                <a16:creationId xmlns:a16="http://schemas.microsoft.com/office/drawing/2014/main" id="{FB539A79-162E-4140-AA68-1E954E50EB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15C6C0-451E-4979-9210-2A48C7B601BB}"/>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15974434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B202D-D8BC-4B0F-A64A-0C5F0B9F36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EF45B6-4C7E-43A8-BBB1-A7014D3D937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62BA0E-A466-4963-BC45-28B8B69077FA}"/>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5" name="Footer Placeholder 4">
            <a:extLst>
              <a:ext uri="{FF2B5EF4-FFF2-40B4-BE49-F238E27FC236}">
                <a16:creationId xmlns:a16="http://schemas.microsoft.com/office/drawing/2014/main" id="{E18F42C3-6A58-470D-9452-BB6810839A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DAD28B-2B8D-4F0D-8479-4A79B6438066}"/>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41338499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C33EC-D58F-4566-B15D-D4D7122FA5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78925E-0518-41F2-BF92-D4CB7ADE5FE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78BD0C0-EF51-4557-804B-0DCDF3753CCD}"/>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5" name="Footer Placeholder 4">
            <a:extLst>
              <a:ext uri="{FF2B5EF4-FFF2-40B4-BE49-F238E27FC236}">
                <a16:creationId xmlns:a16="http://schemas.microsoft.com/office/drawing/2014/main" id="{7E8087F5-58D4-4ED2-A7B6-525CDAD854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9E1BD6-EF02-4D44-B920-378AAAEC27FA}"/>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12513461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56F35-1879-4F40-BD20-CD1BA9F899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1C2D6F-0265-4F8C-97F1-81A7B33B6C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5FD0C5F-A2DC-4568-99FA-4A7D9AAEA7B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F097D89-2C4B-4EEA-B03C-D88F7E468D57}"/>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6" name="Footer Placeholder 5">
            <a:extLst>
              <a:ext uri="{FF2B5EF4-FFF2-40B4-BE49-F238E27FC236}">
                <a16:creationId xmlns:a16="http://schemas.microsoft.com/office/drawing/2014/main" id="{0A89E0BE-1161-4EB8-872A-11EE6E2EAE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D97DBFE-33A2-40DD-BF84-D520A3227CCC}"/>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10040673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0528F7-3A35-4962-9FA4-A67FF926849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EBC5C17-A7FE-4C82-A11D-F0E48559EB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2203384-72CF-46E7-A746-5B6265027D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5BDB0DE-D9B8-44E2-80F9-423F423100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C52784-51AF-4CCA-B44B-6F3E0685E3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4C27D2F-C211-412F-88A5-75DF42B51239}"/>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8" name="Footer Placeholder 7">
            <a:extLst>
              <a:ext uri="{FF2B5EF4-FFF2-40B4-BE49-F238E27FC236}">
                <a16:creationId xmlns:a16="http://schemas.microsoft.com/office/drawing/2014/main" id="{A844BE4F-A62F-45D5-851D-F7DCE1CC537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A741BD8-87DB-44B0-A8FF-ADE645812DA4}"/>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2799825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2A4BF8-46CB-4EFC-AD99-23896714AFA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CE7CFE-CF9D-4F21-B8D9-D455E2E85FED}"/>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4" name="Footer Placeholder 3">
            <a:extLst>
              <a:ext uri="{FF2B5EF4-FFF2-40B4-BE49-F238E27FC236}">
                <a16:creationId xmlns:a16="http://schemas.microsoft.com/office/drawing/2014/main" id="{C128DD95-991E-4544-8425-ABABE50C259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6FA45F-A23A-4A55-B3E9-80BACEAAABD0}"/>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5959750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252745-55C4-42EF-A425-9B0F9441AE48}"/>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3" name="Footer Placeholder 2">
            <a:extLst>
              <a:ext uri="{FF2B5EF4-FFF2-40B4-BE49-F238E27FC236}">
                <a16:creationId xmlns:a16="http://schemas.microsoft.com/office/drawing/2014/main" id="{C3B0BD26-762D-4C20-B47C-9438BAB9B47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7F6C7F-C3F9-4146-B83B-98575752C186}"/>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2881857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DF45-333C-4A0C-8F89-F7504A4D2E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E6FA02A-A65F-4AD3-BE2B-36B1F43F64D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D3DBD6-628F-4AAE-8C4B-A221758ED6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7812A26-77CD-4857-BACA-CA83389557AC}"/>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6" name="Footer Placeholder 5">
            <a:extLst>
              <a:ext uri="{FF2B5EF4-FFF2-40B4-BE49-F238E27FC236}">
                <a16:creationId xmlns:a16="http://schemas.microsoft.com/office/drawing/2014/main" id="{5CA985BF-E461-4C22-ADB1-EA35B857E4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3CD4311-CC02-4C39-8586-ADED6BCF9E21}"/>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291388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69105-39E4-489B-9F2B-1CDED6374F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98DB3-0EE3-4F2D-BDFF-245930C5B5F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A23E65B-31E3-4117-A895-DB24FE48DD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0B7709B-4D22-40FA-BA30-CEEB5997EC6A}"/>
              </a:ext>
            </a:extLst>
          </p:cNvPr>
          <p:cNvSpPr>
            <a:spLocks noGrp="1"/>
          </p:cNvSpPr>
          <p:nvPr>
            <p:ph type="dt" sz="half" idx="10"/>
          </p:nvPr>
        </p:nvSpPr>
        <p:spPr/>
        <p:txBody>
          <a:bodyPr/>
          <a:lstStyle/>
          <a:p>
            <a:fld id="{885A4AAF-97B2-4B10-8F69-9A85A3C9DEDD}" type="datetimeFigureOut">
              <a:rPr lang="en-US" smtClean="0"/>
              <a:t>8/12/2020</a:t>
            </a:fld>
            <a:endParaRPr lang="en-US"/>
          </a:p>
        </p:txBody>
      </p:sp>
      <p:sp>
        <p:nvSpPr>
          <p:cNvPr id="6" name="Footer Placeholder 5">
            <a:extLst>
              <a:ext uri="{FF2B5EF4-FFF2-40B4-BE49-F238E27FC236}">
                <a16:creationId xmlns:a16="http://schemas.microsoft.com/office/drawing/2014/main" id="{729E503A-7F43-4FD1-98C0-21F539D652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4E826B-5B45-446E-8A46-34E5DD1DA24B}"/>
              </a:ext>
            </a:extLst>
          </p:cNvPr>
          <p:cNvSpPr>
            <a:spLocks noGrp="1"/>
          </p:cNvSpPr>
          <p:nvPr>
            <p:ph type="sldNum" sz="quarter" idx="12"/>
          </p:nvPr>
        </p:nvSpPr>
        <p:spPr/>
        <p:txBody>
          <a:bodyPr/>
          <a:lstStyle/>
          <a:p>
            <a:fld id="{6DF584DB-5DC1-46DD-B478-278EACF51D5C}" type="slidenum">
              <a:rPr lang="en-US" smtClean="0"/>
              <a:t>‹#›</a:t>
            </a:fld>
            <a:endParaRPr lang="en-US"/>
          </a:p>
        </p:txBody>
      </p:sp>
    </p:spTree>
    <p:extLst>
      <p:ext uri="{BB962C8B-B14F-4D97-AF65-F5344CB8AC3E}">
        <p14:creationId xmlns:p14="http://schemas.microsoft.com/office/powerpoint/2010/main" val="1584561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B92EEE-3C97-414B-B402-47D04CBC525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6DDA494-F9A4-4082-9A6E-4741A923580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2968E7-BC12-442E-A284-269E6D8E9E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5A4AAF-97B2-4B10-8F69-9A85A3C9DEDD}" type="datetimeFigureOut">
              <a:rPr lang="en-US" smtClean="0"/>
              <a:t>8/12/2020</a:t>
            </a:fld>
            <a:endParaRPr lang="en-US"/>
          </a:p>
        </p:txBody>
      </p:sp>
      <p:sp>
        <p:nvSpPr>
          <p:cNvPr id="5" name="Footer Placeholder 4">
            <a:extLst>
              <a:ext uri="{FF2B5EF4-FFF2-40B4-BE49-F238E27FC236}">
                <a16:creationId xmlns:a16="http://schemas.microsoft.com/office/drawing/2014/main" id="{050E01B7-3E0E-4873-B5CD-45C39F6CEA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768F0B-2F4C-431C-A213-FA30C778D0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F584DB-5DC1-46DD-B478-278EACF51D5C}" type="slidenum">
              <a:rPr lang="en-US" smtClean="0"/>
              <a:t>‹#›</a:t>
            </a:fld>
            <a:endParaRPr lang="en-US"/>
          </a:p>
        </p:txBody>
      </p:sp>
    </p:spTree>
    <p:extLst>
      <p:ext uri="{BB962C8B-B14F-4D97-AF65-F5344CB8AC3E}">
        <p14:creationId xmlns:p14="http://schemas.microsoft.com/office/powerpoint/2010/main" val="40832934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18" Type="http://schemas.openxmlformats.org/officeDocument/2006/relationships/image" Target="../media/image21.png"/><Relationship Id="rId3" Type="http://schemas.openxmlformats.org/officeDocument/2006/relationships/slideLayout" Target="../slideLayouts/slideLayout7.xml"/><Relationship Id="rId7" Type="http://schemas.openxmlformats.org/officeDocument/2006/relationships/image" Target="../media/image10.png"/><Relationship Id="rId12" Type="http://schemas.openxmlformats.org/officeDocument/2006/relationships/image" Target="../media/image15.png"/><Relationship Id="rId17" Type="http://schemas.openxmlformats.org/officeDocument/2006/relationships/image" Target="../media/image20.png"/><Relationship Id="rId2" Type="http://schemas.openxmlformats.org/officeDocument/2006/relationships/audio" Target="../media/media11.m4a"/><Relationship Id="rId16" Type="http://schemas.openxmlformats.org/officeDocument/2006/relationships/image" Target="../media/image19.png"/><Relationship Id="rId1" Type="http://schemas.microsoft.com/office/2007/relationships/media" Target="../media/media11.m4a"/><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png"/><Relationship Id="rId10" Type="http://schemas.openxmlformats.org/officeDocument/2006/relationships/image" Target="../media/image13.png"/><Relationship Id="rId19" Type="http://schemas.openxmlformats.org/officeDocument/2006/relationships/image" Target="../media/image1.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hyperlink" Target="https://steamspy.com/api.php" TargetMode="Externa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C818DF2-B3F2-4BD6-926C-B9560AC02EA9}"/>
              </a:ext>
            </a:extLst>
          </p:cNvPr>
          <p:cNvSpPr>
            <a:spLocks noGrp="1"/>
          </p:cNvSpPr>
          <p:nvPr>
            <p:ph type="ctrTitle"/>
          </p:nvPr>
        </p:nvSpPr>
        <p:spPr/>
        <p:txBody>
          <a:bodyPr anchor="ctr"/>
          <a:lstStyle/>
          <a:p>
            <a:r>
              <a:rPr lang="en-US" b="1" dirty="0">
                <a:latin typeface="Times New Roman" panose="02020603050405020304" pitchFamily="18" charset="0"/>
                <a:cs typeface="Times New Roman" panose="02020603050405020304" pitchFamily="18" charset="0"/>
              </a:rPr>
              <a:t>Predicting Steam Reviews</a:t>
            </a:r>
          </a:p>
        </p:txBody>
      </p:sp>
      <p:sp>
        <p:nvSpPr>
          <p:cNvPr id="5" name="Subtitle 4">
            <a:extLst>
              <a:ext uri="{FF2B5EF4-FFF2-40B4-BE49-F238E27FC236}">
                <a16:creationId xmlns:a16="http://schemas.microsoft.com/office/drawing/2014/main" id="{726E1A9A-7B88-45CF-A86C-8DD73945B7C9}"/>
              </a:ext>
            </a:extLst>
          </p:cNvPr>
          <p:cNvSpPr>
            <a:spLocks noGrp="1"/>
          </p:cNvSpPr>
          <p:nvPr>
            <p:ph type="subTitle" idx="1"/>
          </p:nvPr>
        </p:nvSpPr>
        <p:spPr/>
        <p:txBody>
          <a:bodyPr anchor="ctr">
            <a:normAutofit/>
          </a:bodyPr>
          <a:lstStyle/>
          <a:p>
            <a:r>
              <a:rPr lang="en-US" sz="1600" dirty="0">
                <a:latin typeface="Times New Roman" panose="02020603050405020304" pitchFamily="18" charset="0"/>
                <a:cs typeface="Times New Roman" panose="02020603050405020304" pitchFamily="18" charset="0"/>
              </a:rPr>
              <a:t>An analysis of the positive and negative review totals of the games on the Steam digital gaming platform</a:t>
            </a:r>
          </a:p>
        </p:txBody>
      </p:sp>
      <p:pic>
        <p:nvPicPr>
          <p:cNvPr id="11" name="Audio 10">
            <a:hlinkClick r:id="" action="ppaction://media"/>
            <a:extLst>
              <a:ext uri="{FF2B5EF4-FFF2-40B4-BE49-F238E27FC236}">
                <a16:creationId xmlns:a16="http://schemas.microsoft.com/office/drawing/2014/main" id="{20167847-0DE5-44B5-865F-AF6F49F8817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9051143"/>
      </p:ext>
    </p:extLst>
  </p:cSld>
  <p:clrMapOvr>
    <a:masterClrMapping/>
  </p:clrMapOvr>
  <mc:AlternateContent xmlns:mc="http://schemas.openxmlformats.org/markup-compatibility/2006">
    <mc:Choice xmlns:p14="http://schemas.microsoft.com/office/powerpoint/2010/main" Requires="p14">
      <p:transition spd="slow" p14:dur="2000" advTm="24916"/>
    </mc:Choice>
    <mc:Fallback>
      <p:transition spd="slow" advTm="24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93A6B-8168-4359-BEBD-98DF52AF3A85}"/>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Testing Model Results &amp; Analysis</a:t>
            </a:r>
          </a:p>
        </p:txBody>
      </p:sp>
      <p:sp>
        <p:nvSpPr>
          <p:cNvPr id="3" name="Content Placeholder 2">
            <a:extLst>
              <a:ext uri="{FF2B5EF4-FFF2-40B4-BE49-F238E27FC236}">
                <a16:creationId xmlns:a16="http://schemas.microsoft.com/office/drawing/2014/main" id="{C1ED1A6B-20F0-4FCC-B579-D9A45DE4F1C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Upon applying the testing data to the models and reviewing the results, the residuals (the difference between the predicted line and the true results) were found to vary beyond expectations, which can be observed in the plots on the next slide</a:t>
            </a:r>
          </a:p>
        </p:txBody>
      </p:sp>
      <p:pic>
        <p:nvPicPr>
          <p:cNvPr id="4" name="Audio 3">
            <a:hlinkClick r:id="" action="ppaction://media"/>
            <a:extLst>
              <a:ext uri="{FF2B5EF4-FFF2-40B4-BE49-F238E27FC236}">
                <a16:creationId xmlns:a16="http://schemas.microsoft.com/office/drawing/2014/main" id="{412F4044-1CEB-4B64-BF90-41B81481B5A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32575022"/>
      </p:ext>
    </p:extLst>
  </p:cSld>
  <p:clrMapOvr>
    <a:masterClrMapping/>
  </p:clrMapOvr>
  <mc:AlternateContent xmlns:mc="http://schemas.openxmlformats.org/markup-compatibility/2006">
    <mc:Choice xmlns:p14="http://schemas.microsoft.com/office/powerpoint/2010/main" Requires="p14">
      <p:transition spd="slow" p14:dur="2000" advTm="32587"/>
    </mc:Choice>
    <mc:Fallback>
      <p:transition spd="slow" advTm="325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photo, sitting, table, different&#10;&#10;Description automatically generated">
            <a:extLst>
              <a:ext uri="{FF2B5EF4-FFF2-40B4-BE49-F238E27FC236}">
                <a16:creationId xmlns:a16="http://schemas.microsoft.com/office/drawing/2014/main" id="{B3EA2D05-F73F-4852-BF38-AABF943BED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8043" y="0"/>
            <a:ext cx="2286000" cy="2286000"/>
          </a:xfrm>
          <a:prstGeom prst="rect">
            <a:avLst/>
          </a:prstGeom>
        </p:spPr>
      </p:pic>
      <p:pic>
        <p:nvPicPr>
          <p:cNvPr id="7" name="Picture 6" descr="A picture containing photo, sitting, table, bird&#10;&#10;Description automatically generated">
            <a:extLst>
              <a:ext uri="{FF2B5EF4-FFF2-40B4-BE49-F238E27FC236}">
                <a16:creationId xmlns:a16="http://schemas.microsoft.com/office/drawing/2014/main" id="{BC101C40-34D6-4048-B06B-FC0C077824F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99107" y="0"/>
            <a:ext cx="2286000" cy="2286000"/>
          </a:xfrm>
          <a:prstGeom prst="rect">
            <a:avLst/>
          </a:prstGeom>
        </p:spPr>
      </p:pic>
      <p:pic>
        <p:nvPicPr>
          <p:cNvPr id="9" name="Picture 8" descr="A picture containing sitting, photo, table, field&#10;&#10;Description automatically generated">
            <a:extLst>
              <a:ext uri="{FF2B5EF4-FFF2-40B4-BE49-F238E27FC236}">
                <a16:creationId xmlns:a16="http://schemas.microsoft.com/office/drawing/2014/main" id="{7D2778A7-51F1-459D-8B67-E5DBCC405511}"/>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57178" y="0"/>
            <a:ext cx="2286000" cy="2286000"/>
          </a:xfrm>
          <a:prstGeom prst="rect">
            <a:avLst/>
          </a:prstGeom>
        </p:spPr>
      </p:pic>
      <p:pic>
        <p:nvPicPr>
          <p:cNvPr id="11" name="Picture 10" descr="A picture containing sitting, photo, room&#10;&#10;Description automatically generated">
            <a:extLst>
              <a:ext uri="{FF2B5EF4-FFF2-40B4-BE49-F238E27FC236}">
                <a16:creationId xmlns:a16="http://schemas.microsoft.com/office/drawing/2014/main" id="{929CDD58-12C0-45EC-A6B0-CF053B669A5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02536" y="0"/>
            <a:ext cx="2286000" cy="2286000"/>
          </a:xfrm>
          <a:prstGeom prst="rect">
            <a:avLst/>
          </a:prstGeom>
        </p:spPr>
      </p:pic>
      <p:pic>
        <p:nvPicPr>
          <p:cNvPr id="13" name="Picture 12" descr="A close up of a person&#10;&#10;Description automatically generated">
            <a:extLst>
              <a:ext uri="{FF2B5EF4-FFF2-40B4-BE49-F238E27FC236}">
                <a16:creationId xmlns:a16="http://schemas.microsoft.com/office/drawing/2014/main" id="{80C15ED9-5B24-48AD-A64C-63180B690053}"/>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53600" y="0"/>
            <a:ext cx="2286000" cy="2286000"/>
          </a:xfrm>
          <a:prstGeom prst="rect">
            <a:avLst/>
          </a:prstGeom>
        </p:spPr>
      </p:pic>
      <p:pic>
        <p:nvPicPr>
          <p:cNvPr id="15" name="Picture 14" descr="A picture containing photo, bird, sitting, flying&#10;&#10;Description automatically generated">
            <a:extLst>
              <a:ext uri="{FF2B5EF4-FFF2-40B4-BE49-F238E27FC236}">
                <a16:creationId xmlns:a16="http://schemas.microsoft.com/office/drawing/2014/main" id="{2EFB4856-BA28-4EFD-976F-6FDC1143A3A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2400" y="2283369"/>
            <a:ext cx="2286000" cy="2286000"/>
          </a:xfrm>
          <a:prstGeom prst="rect">
            <a:avLst/>
          </a:prstGeom>
        </p:spPr>
      </p:pic>
      <p:pic>
        <p:nvPicPr>
          <p:cNvPr id="17" name="Picture 16" descr="A picture containing photo, bird, sitting, table&#10;&#10;Description automatically generated">
            <a:extLst>
              <a:ext uri="{FF2B5EF4-FFF2-40B4-BE49-F238E27FC236}">
                <a16:creationId xmlns:a16="http://schemas.microsoft.com/office/drawing/2014/main" id="{BEF5A068-332A-4B8B-A8D3-620B925B4D7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11820" y="2311167"/>
            <a:ext cx="2286000" cy="2286000"/>
          </a:xfrm>
          <a:prstGeom prst="rect">
            <a:avLst/>
          </a:prstGeom>
        </p:spPr>
      </p:pic>
      <p:pic>
        <p:nvPicPr>
          <p:cNvPr id="19" name="Picture 18" descr="A picture containing photo, bird, sitting, table&#10;&#10;Description automatically generated">
            <a:extLst>
              <a:ext uri="{FF2B5EF4-FFF2-40B4-BE49-F238E27FC236}">
                <a16:creationId xmlns:a16="http://schemas.microsoft.com/office/drawing/2014/main" id="{EE90724C-B92E-4038-9C61-84EB0777E70F}"/>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948103" y="2286000"/>
            <a:ext cx="2286000" cy="2286000"/>
          </a:xfrm>
          <a:prstGeom prst="rect">
            <a:avLst/>
          </a:prstGeom>
        </p:spPr>
      </p:pic>
      <p:pic>
        <p:nvPicPr>
          <p:cNvPr id="21" name="Picture 20" descr="A picture containing bird, flying, air, person&#10;&#10;Description automatically generated">
            <a:extLst>
              <a:ext uri="{FF2B5EF4-FFF2-40B4-BE49-F238E27FC236}">
                <a16:creationId xmlns:a16="http://schemas.microsoft.com/office/drawing/2014/main" id="{4327454A-09AA-4B9E-9CCE-94567AB4B203}"/>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400655" y="2286000"/>
            <a:ext cx="2286000" cy="2286000"/>
          </a:xfrm>
          <a:prstGeom prst="rect">
            <a:avLst/>
          </a:prstGeom>
        </p:spPr>
      </p:pic>
      <p:pic>
        <p:nvPicPr>
          <p:cNvPr id="23" name="Picture 22" descr="A close up of a logo&#10;&#10;Description automatically generated">
            <a:extLst>
              <a:ext uri="{FF2B5EF4-FFF2-40B4-BE49-F238E27FC236}">
                <a16:creationId xmlns:a16="http://schemas.microsoft.com/office/drawing/2014/main" id="{932B4DC3-7760-4AF3-ADE9-8F444D686441}"/>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9753600" y="2283369"/>
            <a:ext cx="2286000" cy="2286000"/>
          </a:xfrm>
          <a:prstGeom prst="rect">
            <a:avLst/>
          </a:prstGeom>
        </p:spPr>
      </p:pic>
      <p:pic>
        <p:nvPicPr>
          <p:cNvPr id="25" name="Picture 24" descr="A picture containing sitting, bird, flying, air&#10;&#10;Description automatically generated">
            <a:extLst>
              <a:ext uri="{FF2B5EF4-FFF2-40B4-BE49-F238E27FC236}">
                <a16:creationId xmlns:a16="http://schemas.microsoft.com/office/drawing/2014/main" id="{32B02D58-4C34-406F-8545-DAD614704FB3}"/>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52400" y="4572000"/>
            <a:ext cx="2286000" cy="2286000"/>
          </a:xfrm>
          <a:prstGeom prst="rect">
            <a:avLst/>
          </a:prstGeom>
        </p:spPr>
      </p:pic>
      <p:pic>
        <p:nvPicPr>
          <p:cNvPr id="27" name="Picture 26" descr="A close up of a logo&#10;&#10;Description automatically generated">
            <a:extLst>
              <a:ext uri="{FF2B5EF4-FFF2-40B4-BE49-F238E27FC236}">
                <a16:creationId xmlns:a16="http://schemas.microsoft.com/office/drawing/2014/main" id="{C2EBB669-5ABF-4459-A815-B69F74381074}"/>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495551" y="4569369"/>
            <a:ext cx="2286000" cy="2286000"/>
          </a:xfrm>
          <a:prstGeom prst="rect">
            <a:avLst/>
          </a:prstGeom>
        </p:spPr>
      </p:pic>
      <p:pic>
        <p:nvPicPr>
          <p:cNvPr id="29" name="Picture 28" descr="A picture containing photo, sitting&#10;&#10;Description automatically generated">
            <a:extLst>
              <a:ext uri="{FF2B5EF4-FFF2-40B4-BE49-F238E27FC236}">
                <a16:creationId xmlns:a16="http://schemas.microsoft.com/office/drawing/2014/main" id="{B25B63BE-3558-477D-BCCA-5E17D938156D}"/>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4957178" y="4597167"/>
            <a:ext cx="2286000" cy="2286000"/>
          </a:xfrm>
          <a:prstGeom prst="rect">
            <a:avLst/>
          </a:prstGeom>
        </p:spPr>
      </p:pic>
      <p:pic>
        <p:nvPicPr>
          <p:cNvPr id="31" name="Picture 30" descr="A close up of a logo&#10;&#10;Description automatically generated">
            <a:extLst>
              <a:ext uri="{FF2B5EF4-FFF2-40B4-BE49-F238E27FC236}">
                <a16:creationId xmlns:a16="http://schemas.microsoft.com/office/drawing/2014/main" id="{0F05D10A-7B1B-4453-A6DA-1F03505ED9C7}"/>
              </a:ext>
            </a:extLst>
          </p:cNvPr>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7400655" y="4597167"/>
            <a:ext cx="2286000" cy="2286000"/>
          </a:xfrm>
          <a:prstGeom prst="rect">
            <a:avLst/>
          </a:prstGeom>
        </p:spPr>
      </p:pic>
      <p:pic>
        <p:nvPicPr>
          <p:cNvPr id="33" name="Picture 32" descr="A picture containing sitting, bird, flying, standing&#10;&#10;Description automatically generated">
            <a:extLst>
              <a:ext uri="{FF2B5EF4-FFF2-40B4-BE49-F238E27FC236}">
                <a16:creationId xmlns:a16="http://schemas.microsoft.com/office/drawing/2014/main" id="{3A5A2133-6DAD-4AA6-9263-84E1305D2183}"/>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9753600" y="4566738"/>
            <a:ext cx="2286000" cy="2286000"/>
          </a:xfrm>
          <a:prstGeom prst="rect">
            <a:avLst/>
          </a:prstGeom>
        </p:spPr>
      </p:pic>
      <p:pic>
        <p:nvPicPr>
          <p:cNvPr id="34" name="Audio 33">
            <a:hlinkClick r:id="" action="ppaction://media"/>
            <a:extLst>
              <a:ext uri="{FF2B5EF4-FFF2-40B4-BE49-F238E27FC236}">
                <a16:creationId xmlns:a16="http://schemas.microsoft.com/office/drawing/2014/main" id="{611CFBD9-A7D2-41C0-ACC9-AD2E6E35C3F9}"/>
              </a:ext>
            </a:extLst>
          </p:cNvPr>
          <p:cNvPicPr>
            <a:picLocks noChangeAspect="1"/>
          </p:cNvPicPr>
          <p:nvPr>
            <a:audioFile r:link="rId2"/>
            <p:extLst>
              <p:ext uri="{DAA4B4D4-6D71-4841-9C94-3DE7FCFB9230}">
                <p14:media xmlns:p14="http://schemas.microsoft.com/office/powerpoint/2010/main" r:embed="rId1"/>
              </p:ext>
            </p:extLst>
          </p:nvPr>
        </p:nvPicPr>
        <p:blipFill>
          <a:blip r:embed="rId1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64749240"/>
      </p:ext>
    </p:extLst>
  </p:cSld>
  <p:clrMapOvr>
    <a:masterClrMapping/>
  </p:clrMapOvr>
  <mc:AlternateContent xmlns:mc="http://schemas.openxmlformats.org/markup-compatibility/2006">
    <mc:Choice xmlns:p14="http://schemas.microsoft.com/office/powerpoint/2010/main" Requires="p14">
      <p:transition spd="slow" p14:dur="2000" advTm="97231"/>
    </mc:Choice>
    <mc:Fallback>
      <p:transition spd="slow" advTm="97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4"/>
                </p:tgtEl>
              </p:cMediaNode>
            </p:audio>
          </p:childTnLst>
        </p:cTn>
      </p:par>
    </p:tnLst>
  </p:timing>
  <p:extLst>
    <p:ext uri="{3A86A75C-4F4B-4683-9AE1-C65F6400EC91}">
      <p14:laserTraceLst xmlns:p14="http://schemas.microsoft.com/office/powerpoint/2010/main">
        <p14:tracePtLst>
          <p14:tracePt t="2428" x="23813" y="1260475"/>
          <p14:tracePt t="2430" x="63500" y="1284288"/>
          <p14:tracePt t="2433" x="71438" y="1284288"/>
          <p14:tracePt t="2436" x="103188" y="1308100"/>
          <p14:tracePt t="2438" x="119063" y="1323975"/>
          <p14:tracePt t="2439" x="134938" y="1323975"/>
          <p14:tracePt t="2441" x="142875" y="1331913"/>
          <p14:tracePt t="2443" x="166688" y="1347788"/>
          <p14:tracePt t="2445" x="176213" y="1347788"/>
          <p14:tracePt t="2447" x="184150" y="1355725"/>
          <p14:tracePt t="2449" x="200025" y="1363663"/>
          <p14:tracePt t="2451" x="207963" y="1363663"/>
          <p14:tracePt t="2454" x="215900" y="1363663"/>
          <p14:tracePt t="2455" x="231775" y="1371600"/>
          <p14:tracePt t="2457" x="239713" y="1379538"/>
          <p14:tracePt t="2459" x="247650" y="1379538"/>
          <p14:tracePt t="2463" x="255588" y="1379538"/>
          <p14:tracePt t="2468" x="263525" y="1379538"/>
          <p14:tracePt t="2471" x="271463" y="1379538"/>
          <p14:tracePt t="2475" x="279400" y="1379538"/>
          <p14:tracePt t="2494" x="287338" y="1379538"/>
          <p14:tracePt t="2507" x="295275" y="1379538"/>
          <p14:tracePt t="2509" x="303213" y="1379538"/>
          <p14:tracePt t="2512" x="303213" y="1387475"/>
          <p14:tracePt t="2515" x="311150" y="1387475"/>
          <p14:tracePt t="2519" x="319088" y="1395413"/>
          <p14:tracePt t="2521" x="319088" y="1403350"/>
          <p14:tracePt t="2522" x="334963" y="1403350"/>
          <p14:tracePt t="2524" x="342900" y="1403350"/>
          <p14:tracePt t="2526" x="350838" y="1411288"/>
          <p14:tracePt t="2528" x="366713" y="1419225"/>
          <p14:tracePt t="2530" x="374650" y="1419225"/>
          <p14:tracePt t="2532" x="390525" y="1427163"/>
          <p14:tracePt t="2535" x="406400" y="1435100"/>
          <p14:tracePt t="2538" x="438150" y="1443038"/>
          <p14:tracePt t="2540" x="446088" y="1443038"/>
          <p14:tracePt t="2542" x="469900" y="1450975"/>
          <p14:tracePt t="2545" x="493713" y="1458913"/>
          <p14:tracePt t="2547" x="509588" y="1458913"/>
          <p14:tracePt t="2548" x="527050" y="1458913"/>
          <p14:tracePt t="2552" x="558800" y="1466850"/>
          <p14:tracePt t="2555" x="582613" y="1474788"/>
          <p14:tracePt t="2556" x="606425" y="1482725"/>
          <p14:tracePt t="2558" x="630238" y="1482725"/>
          <p14:tracePt t="2560" x="654050" y="1482725"/>
          <p14:tracePt t="2562" x="669925" y="1490663"/>
          <p14:tracePt t="2564" x="693738" y="1490663"/>
          <p14:tracePt t="2566" x="709613" y="1490663"/>
          <p14:tracePt t="2569" x="733425" y="1498600"/>
          <p14:tracePt t="2571" x="749300" y="1498600"/>
          <p14:tracePt t="2572" x="773113" y="1506538"/>
          <p14:tracePt t="2574" x="796925" y="1506538"/>
          <p14:tracePt t="2576" x="812800" y="1506538"/>
          <p14:tracePt t="2578" x="836613" y="1506538"/>
          <p14:tracePt t="2580" x="860425" y="1514475"/>
          <p14:tracePt t="2582" x="885825" y="1522413"/>
          <p14:tracePt t="2585" x="893763" y="1522413"/>
          <p14:tracePt t="2588" x="917575" y="1530350"/>
          <p14:tracePt t="2589" x="933450" y="1530350"/>
          <p14:tracePt t="2590" x="949325" y="1530350"/>
          <p14:tracePt t="2592" x="965200" y="1530350"/>
          <p14:tracePt t="2594" x="981075" y="1530350"/>
          <p14:tracePt t="2596" x="996950" y="1538288"/>
          <p14:tracePt t="2598" x="1004888" y="1538288"/>
          <p14:tracePt t="2602" x="1036638" y="1547813"/>
          <p14:tracePt t="2605" x="1052513" y="1547813"/>
          <p14:tracePt t="2607" x="1068388" y="1547813"/>
          <p14:tracePt t="2611" x="1076325" y="1555750"/>
          <p14:tracePt t="2613" x="1092200" y="1555750"/>
          <p14:tracePt t="2618" x="1100138" y="1555750"/>
          <p14:tracePt t="2621" x="1116013" y="1555750"/>
          <p14:tracePt t="2625" x="1123950" y="1555750"/>
          <p14:tracePt t="2629" x="1131888" y="1555750"/>
          <p14:tracePt t="2631" x="1139825" y="1555750"/>
          <p14:tracePt t="2634" x="1147763" y="1555750"/>
          <p14:tracePt t="2639" x="1155700" y="1555750"/>
          <p14:tracePt t="2641" x="1163638" y="1555750"/>
          <p14:tracePt t="2643" x="1171575" y="1555750"/>
          <p14:tracePt t="2647" x="1179513" y="1555750"/>
          <p14:tracePt t="2649" x="1187450" y="1555750"/>
          <p14:tracePt t="2653" x="1203325" y="1555750"/>
          <p14:tracePt t="2655" x="1211263" y="1555750"/>
          <p14:tracePt t="2657" x="1220788" y="1563688"/>
          <p14:tracePt t="2659" x="1228725" y="1563688"/>
          <p14:tracePt t="2661" x="1236663" y="1563688"/>
          <p14:tracePt t="2663" x="1252538" y="1571625"/>
          <p14:tracePt t="2665" x="1268413" y="1579563"/>
          <p14:tracePt t="2668" x="1276350" y="1587500"/>
          <p14:tracePt t="2670" x="1292225" y="1595438"/>
          <p14:tracePt t="2671" x="1308100" y="1603375"/>
          <p14:tracePt t="2673" x="1323975" y="1619250"/>
          <p14:tracePt t="2675" x="1331913" y="1627188"/>
          <p14:tracePt t="2677" x="1363663" y="1635125"/>
          <p14:tracePt t="2679" x="1379538" y="1651000"/>
          <p14:tracePt t="2681" x="1395413" y="1658938"/>
          <p14:tracePt t="2686" x="1443038" y="1690688"/>
          <p14:tracePt t="2688" x="1482725" y="1714500"/>
          <p14:tracePt t="2690" x="1506538" y="1730375"/>
          <p14:tracePt t="2692" x="1538288" y="1746250"/>
          <p14:tracePt t="2694" x="1562100" y="1754188"/>
          <p14:tracePt t="2696" x="1587500" y="1778000"/>
          <p14:tracePt t="2698" x="1611313" y="1793875"/>
          <p14:tracePt t="2702" x="1666875" y="1825625"/>
          <p14:tracePt t="2704" x="1698625" y="1833563"/>
          <p14:tracePt t="2706" x="1722438" y="1849438"/>
          <p14:tracePt t="2708" x="1746250" y="1865313"/>
          <p14:tracePt t="2710" x="1778000" y="1873250"/>
          <p14:tracePt t="2713" x="1809750" y="1890713"/>
          <p14:tracePt t="2714" x="1825625" y="1906588"/>
          <p14:tracePt t="2716" x="1857375" y="1914525"/>
          <p14:tracePt t="2718" x="1889125" y="1922463"/>
          <p14:tracePt t="2720" x="1912938" y="1938338"/>
          <p14:tracePt t="2722" x="1938338" y="1946275"/>
          <p14:tracePt t="2724" x="1970088" y="1954213"/>
          <p14:tracePt t="2726" x="1993900" y="1962150"/>
          <p14:tracePt t="2728" x="2009775" y="1970088"/>
          <p14:tracePt t="2730" x="2033588" y="1978025"/>
          <p14:tracePt t="2732" x="2057400" y="1978025"/>
          <p14:tracePt t="2735" x="2081213" y="1985963"/>
          <p14:tracePt t="2736" x="2105025" y="1985963"/>
          <p14:tracePt t="2738" x="2120900" y="1993900"/>
          <p14:tracePt t="2740" x="2152650" y="1993900"/>
          <p14:tracePt t="2742" x="2168525" y="2001838"/>
          <p14:tracePt t="2746" x="2192338" y="2001838"/>
          <p14:tracePt t="2748" x="2239963" y="2001838"/>
          <p14:tracePt t="2751" x="2255838" y="2001838"/>
          <p14:tracePt t="2753" x="2281238" y="2001838"/>
          <p14:tracePt t="2755" x="2305050" y="2001838"/>
          <p14:tracePt t="2756" x="2320925" y="2001838"/>
          <p14:tracePt t="2757" x="2336800" y="2001838"/>
          <p14:tracePt t="2760" x="2360613" y="2001838"/>
          <p14:tracePt t="2762" x="2376488" y="2009775"/>
          <p14:tracePt t="2764" x="2400300" y="2009775"/>
          <p14:tracePt t="2766" x="2424113" y="2009775"/>
          <p14:tracePt t="2769" x="2463800" y="2009775"/>
          <p14:tracePt t="2771" x="2487613" y="2009775"/>
          <p14:tracePt t="2773" x="2503488" y="2009775"/>
          <p14:tracePt t="2774" x="2527300" y="2009775"/>
          <p14:tracePt t="2777" x="2551113" y="2009775"/>
          <p14:tracePt t="2779" x="2574925" y="2009775"/>
          <p14:tracePt t="2781" x="2590800" y="2009775"/>
          <p14:tracePt t="2783" x="2606675" y="2009775"/>
          <p14:tracePt t="2785" x="2632075" y="2009775"/>
          <p14:tracePt t="2787" x="2647950" y="2009775"/>
          <p14:tracePt t="2789" x="2663825" y="2009775"/>
          <p14:tracePt t="2792" x="2679700" y="2009775"/>
          <p14:tracePt t="2794" x="2695575" y="2009775"/>
          <p14:tracePt t="2795" x="2719388" y="2009775"/>
          <p14:tracePt t="2797" x="2743200" y="2009775"/>
          <p14:tracePt t="2799" x="2759075" y="2009775"/>
          <p14:tracePt t="2801" x="2774950" y="2009775"/>
          <p14:tracePt t="2803" x="2790825" y="2009775"/>
          <p14:tracePt t="2805" x="2814638" y="2009775"/>
          <p14:tracePt t="2807" x="2830513" y="2009775"/>
          <p14:tracePt t="2809" x="2846388" y="2009775"/>
          <p14:tracePt t="2811" x="2870200" y="2009775"/>
          <p14:tracePt t="2813" x="2886075" y="2009775"/>
          <p14:tracePt t="2814" x="2901950" y="2009775"/>
          <p14:tracePt t="2818" x="2925763" y="2009775"/>
          <p14:tracePt t="2820" x="2949575" y="2009775"/>
          <p14:tracePt t="2821" x="2974975" y="2009775"/>
          <p14:tracePt t="2823" x="2990850" y="2009775"/>
          <p14:tracePt t="2825" x="3014663" y="2009775"/>
          <p14:tracePt t="2827" x="3038475" y="2009775"/>
          <p14:tracePt t="2829" x="3054350" y="2009775"/>
          <p14:tracePt t="2831" x="3078163" y="2009775"/>
          <p14:tracePt t="2835" x="3117850" y="2009775"/>
          <p14:tracePt t="2837" x="3141663" y="2009775"/>
          <p14:tracePt t="2839" x="3165475" y="2009775"/>
          <p14:tracePt t="2841" x="3181350" y="2009775"/>
          <p14:tracePt t="2843" x="3197225" y="2009775"/>
          <p14:tracePt t="2845" x="3221038" y="2009775"/>
          <p14:tracePt t="2847" x="3236913" y="2009775"/>
          <p14:tracePt t="2849" x="3260725" y="2009775"/>
          <p14:tracePt t="2852" x="3308350" y="2009775"/>
          <p14:tracePt t="2854" x="3333750" y="2009775"/>
          <p14:tracePt t="2855" x="3349625" y="2009775"/>
          <p14:tracePt t="2857" x="3373438" y="2009775"/>
          <p14:tracePt t="2860" x="3389313" y="2009775"/>
          <p14:tracePt t="2862" x="3413125" y="2009775"/>
          <p14:tracePt t="2864" x="3436938" y="2009775"/>
          <p14:tracePt t="2866" x="3452813" y="2009775"/>
          <p14:tracePt t="2868" x="3476625" y="2009775"/>
          <p14:tracePt t="2870" x="3500438" y="2009775"/>
          <p14:tracePt t="2872" x="3524250" y="2009775"/>
          <p14:tracePt t="2874" x="3540125" y="2009775"/>
          <p14:tracePt t="2876" x="3563938" y="2009775"/>
          <p14:tracePt t="2878" x="3579813" y="2009775"/>
          <p14:tracePt t="2880" x="3603625" y="2009775"/>
          <p14:tracePt t="2882" x="3627438" y="2009775"/>
          <p14:tracePt t="2885" x="3651250" y="2009775"/>
          <p14:tracePt t="2888" x="3692525" y="2009775"/>
          <p14:tracePt t="2903" x="3859213" y="2009775"/>
          <p14:tracePt t="2904" x="3883025" y="2009775"/>
          <p14:tracePt t="2906" x="3906838" y="2009775"/>
          <p14:tracePt t="2908" x="3930650" y="2009775"/>
          <p14:tracePt t="2910" x="3954463" y="2017713"/>
          <p14:tracePt t="2912" x="3978275" y="2017713"/>
          <p14:tracePt t="2914" x="4002088" y="2017713"/>
          <p14:tracePt t="2916" x="4027488" y="2025650"/>
          <p14:tracePt t="2922" x="4114800" y="2025650"/>
          <p14:tracePt t="2923" x="4138613" y="2033588"/>
          <p14:tracePt t="2925" x="4162425" y="2033588"/>
          <p14:tracePt t="2928" x="4194175" y="2041525"/>
          <p14:tracePt t="2929" x="4225925" y="2041525"/>
          <p14:tracePt t="2931" x="4249738" y="2049463"/>
          <p14:tracePt t="2935" x="4313238" y="2049463"/>
          <p14:tracePt t="2937" x="4344988" y="2049463"/>
          <p14:tracePt t="2938" x="4370388" y="2057400"/>
          <p14:tracePt t="2941" x="4410075" y="2057400"/>
          <p14:tracePt t="2942" x="4441825" y="2057400"/>
          <p14:tracePt t="2945" x="4465638" y="2057400"/>
          <p14:tracePt t="2947" x="4497388" y="2057400"/>
          <p14:tracePt t="2950" x="4552950" y="2057400"/>
          <p14:tracePt t="2953" x="4584700" y="2057400"/>
          <p14:tracePt t="2955" x="4608513" y="2057400"/>
          <p14:tracePt t="2956" x="4632325" y="2057400"/>
          <p14:tracePt t="2958" x="4664075" y="2057400"/>
          <p14:tracePt t="2961" x="4687888" y="2057400"/>
          <p14:tracePt t="2963" x="4713288" y="2049463"/>
          <p14:tracePt t="2966" x="4737100" y="2041525"/>
          <p14:tracePt t="2968" x="4768850" y="2033588"/>
          <p14:tracePt t="2970" x="4792663" y="2033588"/>
          <p14:tracePt t="2971" x="4808538" y="2033588"/>
          <p14:tracePt t="2972" x="4832350" y="2025650"/>
          <p14:tracePt t="2974" x="4856163" y="2017713"/>
          <p14:tracePt t="2977" x="4872038" y="2017713"/>
          <p14:tracePt t="2979" x="4887913" y="2009775"/>
          <p14:tracePt t="2982" x="4911725" y="2009775"/>
          <p14:tracePt t="2985" x="4959350" y="1993900"/>
          <p14:tracePt t="2987" x="4975225" y="1985963"/>
          <p14:tracePt t="2989" x="4991100" y="1985963"/>
          <p14:tracePt t="2990" x="5006975" y="1978025"/>
          <p14:tracePt t="2993" x="5022850" y="1978025"/>
          <p14:tracePt t="2995" x="5038725" y="1970088"/>
          <p14:tracePt t="2997" x="5064125" y="1962150"/>
          <p14:tracePt t="2999" x="5080000" y="1962150"/>
          <p14:tracePt t="3001" x="5095875" y="1962150"/>
          <p14:tracePt t="3004" x="5111750" y="1962150"/>
          <p14:tracePt t="3005" x="5119688" y="1962150"/>
          <p14:tracePt t="3007" x="5143500" y="1962150"/>
          <p14:tracePt t="3008" x="5151438" y="1954213"/>
          <p14:tracePt t="3011" x="5167313" y="1954213"/>
          <p14:tracePt t="3012" x="5175250" y="1954213"/>
          <p14:tracePt t="3014" x="5191125" y="1954213"/>
          <p14:tracePt t="3019" x="5207000" y="1954213"/>
          <p14:tracePt t="3020" x="5214938" y="1954213"/>
          <p14:tracePt t="3021" x="5230813" y="1954213"/>
          <p14:tracePt t="3026" x="5246688" y="1954213"/>
          <p14:tracePt t="3028" x="5254625" y="1954213"/>
          <p14:tracePt t="3033" x="5270500" y="1954213"/>
          <p14:tracePt t="3035" x="5278438" y="1954213"/>
          <p14:tracePt t="3036" x="5278438" y="1962150"/>
          <p14:tracePt t="3038" x="5294313" y="1962150"/>
          <p14:tracePt t="3040" x="5302250" y="1962150"/>
          <p14:tracePt t="3042" x="5310188" y="1970088"/>
          <p14:tracePt t="3044" x="5318125" y="1978025"/>
          <p14:tracePt t="3046" x="5334000" y="1978025"/>
          <p14:tracePt t="3048" x="5341938" y="1985963"/>
          <p14:tracePt t="3052" x="5373688" y="1993900"/>
          <p14:tracePt t="3054" x="5373688" y="2001838"/>
          <p14:tracePt t="3055" x="5389563" y="2009775"/>
          <p14:tracePt t="3057" x="5407025" y="2009775"/>
          <p14:tracePt t="3060" x="5414963" y="2017713"/>
          <p14:tracePt t="3062" x="5422900" y="2025650"/>
          <p14:tracePt t="3064" x="5446713" y="2025650"/>
          <p14:tracePt t="3068" x="5462588" y="2041525"/>
          <p14:tracePt t="3070" x="5478463" y="2041525"/>
          <p14:tracePt t="3072" x="5494338" y="2049463"/>
          <p14:tracePt t="3073" x="5502275" y="2057400"/>
          <p14:tracePt t="3076" x="5518150" y="2065338"/>
          <p14:tracePt t="3078" x="5526088" y="2065338"/>
          <p14:tracePt t="3080" x="5541963" y="2065338"/>
          <p14:tracePt t="3083" x="5549900" y="2065338"/>
          <p14:tracePt t="3085" x="5565775" y="2073275"/>
          <p14:tracePt t="3087" x="5573713" y="2073275"/>
          <p14:tracePt t="3088" x="5581650" y="2073275"/>
          <p14:tracePt t="3089" x="5589588" y="2073275"/>
          <p14:tracePt t="3092" x="5597525" y="2073275"/>
          <p14:tracePt t="3093" x="5605463" y="2073275"/>
          <p14:tracePt t="3095" x="5621338" y="2073275"/>
          <p14:tracePt t="3100" x="5629275" y="2073275"/>
          <p14:tracePt t="3103" x="5645150" y="2073275"/>
          <p14:tracePt t="3105" x="5653088" y="2073275"/>
          <p14:tracePt t="3109" x="5661025" y="2073275"/>
          <p14:tracePt t="3111" x="5668963" y="2065338"/>
          <p14:tracePt t="3117" x="5676900" y="2057400"/>
          <p14:tracePt t="3121" x="5676900" y="2049463"/>
          <p14:tracePt t="3125" x="5684838" y="2041525"/>
          <p14:tracePt t="3129" x="5692775" y="2041525"/>
          <p14:tracePt t="3131" x="5692775" y="2033588"/>
          <p14:tracePt t="3135" x="5692775" y="2025650"/>
          <p14:tracePt t="3137" x="5692775" y="2017713"/>
          <p14:tracePt t="3141" x="5700713" y="2017713"/>
          <p14:tracePt t="3142" x="5700713" y="2009775"/>
          <p14:tracePt t="3150" x="5700713" y="2001838"/>
          <p14:tracePt t="3152" x="5708650" y="2001838"/>
          <p14:tracePt t="3155" x="5708650" y="1993900"/>
          <p14:tracePt t="3157" x="5716588" y="1985963"/>
          <p14:tracePt t="3158" x="5724525" y="1985963"/>
          <p14:tracePt t="3163" x="5732463" y="1985963"/>
          <p14:tracePt t="3167" x="5740400" y="1978025"/>
          <p14:tracePt t="3170" x="5749925" y="1978025"/>
          <p14:tracePt t="3172" x="5757863" y="1978025"/>
          <p14:tracePt t="3174" x="5757863" y="1970088"/>
          <p14:tracePt t="3175" x="5765800" y="1970088"/>
          <p14:tracePt t="3180" x="5781675" y="1970088"/>
          <p14:tracePt t="3182" x="5781675" y="1962150"/>
          <p14:tracePt t="3184" x="5789613" y="1962150"/>
          <p14:tracePt t="3187" x="5797550" y="1962150"/>
          <p14:tracePt t="3188" x="5805488" y="1954213"/>
          <p14:tracePt t="3190" x="5813425" y="1954213"/>
          <p14:tracePt t="3192" x="5821363" y="1954213"/>
          <p14:tracePt t="3194" x="5829300" y="1954213"/>
          <p14:tracePt t="3196" x="5845175" y="1954213"/>
          <p14:tracePt t="3198" x="5853113" y="1954213"/>
          <p14:tracePt t="3201" x="5868988" y="1946275"/>
          <p14:tracePt t="3204" x="5876925" y="1946275"/>
          <p14:tracePt t="3206" x="5892800" y="1946275"/>
          <p14:tracePt t="3207" x="5900738" y="1946275"/>
          <p14:tracePt t="3210" x="5916613" y="1946275"/>
          <p14:tracePt t="3212" x="5924550" y="1946275"/>
          <p14:tracePt t="3214" x="5932488" y="1946275"/>
          <p14:tracePt t="3216" x="5948363" y="1946275"/>
          <p14:tracePt t="3220" x="5980113" y="1946275"/>
          <p14:tracePt t="3222" x="5988050" y="1946275"/>
          <p14:tracePt t="3223" x="6003925" y="1946275"/>
          <p14:tracePt t="3225" x="6019800" y="1946275"/>
          <p14:tracePt t="3228" x="6035675" y="1946275"/>
          <p14:tracePt t="3230" x="6043613" y="1946275"/>
          <p14:tracePt t="3232" x="6059488" y="1946275"/>
          <p14:tracePt t="3235" x="6075363" y="1946275"/>
          <p14:tracePt t="3236" x="6091238" y="1946275"/>
          <p14:tracePt t="3237" x="6108700" y="1946275"/>
          <p14:tracePt t="3239" x="6124575" y="1954213"/>
          <p14:tracePt t="3241" x="6140450" y="1954213"/>
          <p14:tracePt t="3244" x="6156325" y="1954213"/>
          <p14:tracePt t="3246" x="6164263" y="1954213"/>
          <p14:tracePt t="3248" x="6188075" y="1954213"/>
          <p14:tracePt t="3252" x="6211888" y="1954213"/>
          <p14:tracePt t="3254" x="6219825" y="1954213"/>
          <p14:tracePt t="3256" x="6235700" y="1954213"/>
          <p14:tracePt t="3257" x="6251575" y="1954213"/>
          <p14:tracePt t="3259" x="6259513" y="1954213"/>
          <p14:tracePt t="3261" x="6267450" y="1954213"/>
          <p14:tracePt t="3263" x="6283325" y="1954213"/>
          <p14:tracePt t="3266" x="6299200" y="1946275"/>
          <p14:tracePt t="3269" x="6323013" y="1938338"/>
          <p14:tracePt t="3270" x="6330950" y="1938338"/>
          <p14:tracePt t="3272" x="6330950" y="1930400"/>
          <p14:tracePt t="3274" x="6346825" y="1930400"/>
          <p14:tracePt t="3276" x="6362700" y="1930400"/>
          <p14:tracePt t="3279" x="6362700" y="1922463"/>
          <p14:tracePt t="3281" x="6370638" y="1922463"/>
          <p14:tracePt t="3285" x="6386513" y="1914525"/>
          <p14:tracePt t="3287" x="6402388" y="1914525"/>
          <p14:tracePt t="3288" x="6410325" y="1906588"/>
          <p14:tracePt t="3291" x="6418263" y="1898650"/>
          <p14:tracePt t="3292" x="6426200" y="1898650"/>
          <p14:tracePt t="3297" x="6434138" y="1898650"/>
          <p14:tracePt t="3299" x="6434138" y="1890713"/>
          <p14:tracePt t="3303" x="6442075" y="1890713"/>
          <p14:tracePt t="3304" x="6451600" y="1890713"/>
          <p14:tracePt t="3305" x="6459538" y="1881188"/>
          <p14:tracePt t="3309" x="6467475" y="1881188"/>
          <p14:tracePt t="3311" x="6475413" y="1873250"/>
          <p14:tracePt t="3315" x="6483350" y="1873250"/>
          <p14:tracePt t="3319" x="6483350" y="1865313"/>
          <p14:tracePt t="3321" x="6491288" y="1865313"/>
          <p14:tracePt t="3323" x="6499225" y="1865313"/>
          <p14:tracePt t="3327" x="6507163" y="1857375"/>
          <p14:tracePt t="3331" x="6515100" y="1857375"/>
          <p14:tracePt t="3335" x="6523038" y="1849438"/>
          <p14:tracePt t="3337" x="6530975" y="1849438"/>
          <p14:tracePt t="3339" x="6538913" y="1849438"/>
          <p14:tracePt t="3342" x="6554788" y="1849438"/>
          <p14:tracePt t="3343" x="6562725" y="1841500"/>
          <p14:tracePt t="3346" x="6570663" y="1841500"/>
          <p14:tracePt t="3348" x="6586538" y="1833563"/>
          <p14:tracePt t="3352" x="6610350" y="1825625"/>
          <p14:tracePt t="3354" x="6618288" y="1825625"/>
          <p14:tracePt t="3356" x="6642100" y="1825625"/>
          <p14:tracePt t="3359" x="6650038" y="1817688"/>
          <p14:tracePt t="3360" x="6665913" y="1809750"/>
          <p14:tracePt t="3362" x="6681788" y="1809750"/>
          <p14:tracePt t="3364" x="6697663" y="1809750"/>
          <p14:tracePt t="3369" x="6737350" y="1801813"/>
          <p14:tracePt t="3371" x="6769100" y="1793875"/>
          <p14:tracePt t="3372" x="6784975" y="1785938"/>
          <p14:tracePt t="3374" x="6810375" y="1785938"/>
          <p14:tracePt t="3376" x="6834188" y="1778000"/>
          <p14:tracePt t="3378" x="6858000" y="1778000"/>
          <p14:tracePt t="3380" x="6881813" y="1778000"/>
          <p14:tracePt t="3382" x="6905625" y="1770063"/>
          <p14:tracePt t="3386" x="6953250" y="1762125"/>
          <p14:tracePt t="3388" x="6977063" y="1754188"/>
          <p14:tracePt t="3390" x="7000875" y="1754188"/>
          <p14:tracePt t="3392" x="7024688" y="1754188"/>
          <p14:tracePt t="3394" x="7056438" y="1746250"/>
          <p14:tracePt t="3396" x="7072313" y="1738313"/>
          <p14:tracePt t="3399" x="7096125" y="1730375"/>
          <p14:tracePt t="3402" x="7127875" y="1714500"/>
          <p14:tracePt t="3404" x="7153275" y="1706563"/>
          <p14:tracePt t="3406" x="7177088" y="1682750"/>
          <p14:tracePt t="3408" x="7185025" y="1674813"/>
          <p14:tracePt t="3410" x="7200900" y="1658938"/>
          <p14:tracePt t="3412" x="7216775" y="1643063"/>
          <p14:tracePt t="3414" x="7224713" y="1627188"/>
          <p14:tracePt t="3417" x="7232650" y="1619250"/>
          <p14:tracePt t="3420" x="7240588" y="1611313"/>
          <p14:tracePt t="3875" x="7240588" y="1603375"/>
          <p14:tracePt t="3878" x="7232650" y="1603375"/>
          <p14:tracePt t="3884" x="7208838" y="1603375"/>
          <p14:tracePt t="3889" x="7200900" y="1603375"/>
          <p14:tracePt t="3890" x="7192963" y="1603375"/>
          <p14:tracePt t="3894" x="7177088" y="1603375"/>
          <p14:tracePt t="3896" x="7177088" y="1587500"/>
          <p14:tracePt t="3898" x="7169150" y="1587500"/>
          <p14:tracePt t="3901" x="7161213" y="1587500"/>
          <p14:tracePt t="3904" x="7153275" y="1579563"/>
          <p14:tracePt t="3906" x="7145338" y="1571625"/>
          <p14:tracePt t="3908" x="7145338" y="1563688"/>
          <p14:tracePt t="3910" x="7135813" y="1563688"/>
          <p14:tracePt t="3912" x="7127875" y="1555750"/>
          <p14:tracePt t="3915" x="7119938" y="1547813"/>
          <p14:tracePt t="3921" x="7104063" y="1522413"/>
          <p14:tracePt t="3924" x="7088188" y="1506538"/>
          <p14:tracePt t="3925" x="7080250" y="1498600"/>
          <p14:tracePt t="3927" x="7080250" y="1490663"/>
          <p14:tracePt t="3929" x="7072313" y="1482725"/>
          <p14:tracePt t="3935" x="7056438" y="1466850"/>
          <p14:tracePt t="3938" x="7056438" y="1458913"/>
          <p14:tracePt t="3940" x="7048500" y="1458913"/>
          <p14:tracePt t="3941" x="7048500" y="1450975"/>
          <p14:tracePt t="3943" x="7040563" y="1443038"/>
          <p14:tracePt t="3945" x="7040563" y="1435100"/>
          <p14:tracePt t="3951" x="7024688" y="1419225"/>
          <p14:tracePt t="3956" x="7016750" y="1419225"/>
          <p14:tracePt t="3957" x="7016750" y="1411288"/>
          <p14:tracePt t="3959" x="7016750" y="1403350"/>
          <p14:tracePt t="3963" x="7008813" y="1403350"/>
          <p14:tracePt t="3966" x="7008813" y="1395413"/>
          <p14:tracePt t="3969" x="7008813" y="1387475"/>
          <p14:tracePt t="3972" x="7000875" y="1387475"/>
          <p14:tracePt t="3975" x="6992938" y="1387475"/>
          <p14:tracePt t="3979" x="6985000" y="1387475"/>
          <p14:tracePt t="3986" x="6977063" y="1387475"/>
          <p14:tracePt t="3988" x="6977063" y="1379538"/>
          <p14:tracePt t="3993" x="6969125" y="1379538"/>
          <p14:tracePt t="3997" x="6961188" y="1379538"/>
          <p14:tracePt t="4004" x="6953250" y="1379538"/>
          <p14:tracePt t="4008" x="6945313" y="1379538"/>
          <p14:tracePt t="4018" x="6929438" y="1379538"/>
          <p14:tracePt t="4024" x="6921500" y="1379538"/>
          <p14:tracePt t="4028" x="6913563" y="1379538"/>
          <p14:tracePt t="4034" x="6905625" y="1379538"/>
          <p14:tracePt t="4036" x="6897688" y="1379538"/>
          <p14:tracePt t="4041" x="6897688" y="1387475"/>
          <p14:tracePt t="4043" x="6889750" y="1395413"/>
          <p14:tracePt t="4046" x="6881813" y="1395413"/>
          <p14:tracePt t="4048" x="6881813" y="1403350"/>
          <p14:tracePt t="4053" x="6873875" y="1403350"/>
          <p14:tracePt t="4055" x="6865938" y="1403350"/>
          <p14:tracePt t="4057" x="6865938" y="1411288"/>
          <p14:tracePt t="4060" x="6858000" y="1411288"/>
          <p14:tracePt t="4062" x="6858000" y="1419225"/>
          <p14:tracePt t="4067" x="6850063" y="1419225"/>
          <p14:tracePt t="4070" x="6850063" y="1427163"/>
          <p14:tracePt t="4073" x="6842125" y="1427163"/>
          <p14:tracePt t="4078" x="6834188" y="1427163"/>
          <p14:tracePt t="4080" x="6826250" y="1427163"/>
          <p14:tracePt t="4084" x="6818313" y="1427163"/>
          <p14:tracePt t="4090" x="6810375" y="1427163"/>
          <p14:tracePt t="4092" x="6810375" y="1419225"/>
          <p14:tracePt t="4095" x="6802438" y="1419225"/>
          <p14:tracePt t="4097" x="6794500" y="1419225"/>
          <p14:tracePt t="4104" x="6784975" y="1411288"/>
          <p14:tracePt t="4109" x="6777038" y="1411288"/>
          <p14:tracePt t="4113" x="6769100" y="1403350"/>
          <p14:tracePt t="4118" x="6761163" y="1403350"/>
          <p14:tracePt t="4121" x="6753225" y="1403350"/>
          <p14:tracePt t="4123" x="6753225" y="1395413"/>
          <p14:tracePt t="4127" x="6745288" y="1395413"/>
          <p14:tracePt t="4134" x="6737350" y="1395413"/>
          <p14:tracePt t="4137" x="6729413" y="1387475"/>
          <p14:tracePt t="4143" x="6721475" y="1387475"/>
          <p14:tracePt t="4155" x="6713538" y="1387475"/>
          <p14:tracePt t="4178" x="6705600" y="1387475"/>
          <p14:tracePt t="4184" x="6697663" y="1387475"/>
          <p14:tracePt t="4186" x="6697663" y="1395413"/>
          <p14:tracePt t="4196" x="6697663" y="1403350"/>
          <p14:tracePt t="4202" x="6697663" y="1411288"/>
          <p14:tracePt t="4206" x="6689725" y="1411288"/>
          <p14:tracePt t="4208" x="6689725" y="1419225"/>
          <p14:tracePt t="4210" x="6689725" y="1427163"/>
          <p14:tracePt t="4214" x="6689725" y="1435100"/>
          <p14:tracePt t="4218" x="6689725" y="1443038"/>
          <p14:tracePt t="4222" x="6689725" y="1450975"/>
          <p14:tracePt t="4225" x="6689725" y="1458913"/>
          <p14:tracePt t="4226" x="6689725" y="1466850"/>
          <p14:tracePt t="4230" x="6689725" y="1474788"/>
          <p14:tracePt t="4234" x="6689725" y="1482725"/>
          <p14:tracePt t="4236" x="6689725" y="1490663"/>
          <p14:tracePt t="4238" x="6689725" y="1498600"/>
          <p14:tracePt t="4244" x="6689725" y="1506538"/>
          <p14:tracePt t="4250" x="6689725" y="1514475"/>
          <p14:tracePt t="4252" x="6689725" y="1522413"/>
          <p14:tracePt t="13372" x="6681788" y="1530350"/>
          <p14:tracePt t="13376" x="6681788" y="1538288"/>
          <p14:tracePt t="13379" x="6673850" y="1547813"/>
          <p14:tracePt t="13381" x="6673850" y="1555750"/>
          <p14:tracePt t="13383" x="6665913" y="1555750"/>
          <p14:tracePt t="13385" x="6665913" y="1563688"/>
          <p14:tracePt t="13390" x="6665913" y="1571625"/>
          <p14:tracePt t="13391" x="6657975" y="1571625"/>
          <p14:tracePt t="13393" x="6657975" y="1579563"/>
          <p14:tracePt t="13396" x="6642100" y="1587500"/>
          <p14:tracePt t="13399" x="6634163" y="1595438"/>
          <p14:tracePt t="13401" x="6626225" y="1603375"/>
          <p14:tracePt t="13403" x="6618288" y="1603375"/>
          <p14:tracePt t="13406" x="6618288" y="1611313"/>
          <p14:tracePt t="13407" x="6602413" y="1611313"/>
          <p14:tracePt t="13409" x="6594475" y="1619250"/>
          <p14:tracePt t="13413" x="6570663" y="1627188"/>
          <p14:tracePt t="13415" x="6554788" y="1635125"/>
          <p14:tracePt t="13418" x="6530975" y="1651000"/>
          <p14:tracePt t="13420" x="6507163" y="1651000"/>
          <p14:tracePt t="13422" x="6491288" y="1658938"/>
          <p14:tracePt t="13424" x="6467475" y="1666875"/>
          <p14:tracePt t="13426" x="6442075" y="1674813"/>
          <p14:tracePt t="13429" x="6426200" y="1674813"/>
          <p14:tracePt t="13432" x="6402388" y="1674813"/>
          <p14:tracePt t="13434" x="6338888" y="1690688"/>
          <p14:tracePt t="13437" x="6315075" y="1698625"/>
          <p14:tracePt t="13438" x="6291263" y="1698625"/>
          <p14:tracePt t="13440" x="6251575" y="1706563"/>
          <p14:tracePt t="13442" x="6211888" y="1714500"/>
          <p14:tracePt t="13444" x="6180138" y="1722438"/>
          <p14:tracePt t="13446" x="6132513" y="1730375"/>
          <p14:tracePt t="13448" x="6091238" y="1738313"/>
          <p14:tracePt t="13450" x="6051550" y="1754188"/>
          <p14:tracePt t="13452" x="6011863" y="1762125"/>
          <p14:tracePt t="13454" x="5964238" y="1770063"/>
          <p14:tracePt t="13456" x="5932488" y="1778000"/>
          <p14:tracePt t="13458" x="5892800" y="1778000"/>
          <p14:tracePt t="13460" x="5853113" y="1785938"/>
          <p14:tracePt t="13463" x="5805488" y="1793875"/>
          <p14:tracePt t="13465" x="5765800" y="1801813"/>
          <p14:tracePt t="13467" x="5732463" y="1809750"/>
          <p14:tracePt t="13468" x="5692775" y="1825625"/>
          <p14:tracePt t="13470" x="5653088" y="1833563"/>
          <p14:tracePt t="13472" x="5621338" y="1841500"/>
          <p14:tracePt t="13474" x="5589588" y="1849438"/>
          <p14:tracePt t="13475" x="5549900" y="1857375"/>
          <p14:tracePt t="13480" x="5494338" y="1873250"/>
          <p14:tracePt t="13481" x="5454650" y="1881188"/>
          <p14:tracePt t="13485" x="5422900" y="1890713"/>
          <p14:tracePt t="13486" x="5397500" y="1890713"/>
          <p14:tracePt t="13488" x="5373688" y="1898650"/>
          <p14:tracePt t="13490" x="5349875" y="1906588"/>
          <p14:tracePt t="13492" x="5310188" y="1914525"/>
          <p14:tracePt t="13492" x="5286375" y="1922463"/>
          <p14:tracePt t="13496" x="5262563" y="1922463"/>
          <p14:tracePt t="13497" x="5238750" y="1930400"/>
          <p14:tracePt t="13500" x="5214938" y="1938338"/>
          <p14:tracePt t="13502" x="5199063" y="1946275"/>
          <p14:tracePt t="13504" x="5175250" y="1946275"/>
          <p14:tracePt t="13505" x="5159375" y="1954213"/>
          <p14:tracePt t="13507" x="5135563" y="1962150"/>
          <p14:tracePt t="13508" x="5111750" y="1970088"/>
          <p14:tracePt t="13513" x="5080000" y="1978025"/>
          <p14:tracePt t="13514" x="5064125" y="1985963"/>
          <p14:tracePt t="13517" x="5046663" y="1993900"/>
          <p14:tracePt t="13519" x="5030788" y="2001838"/>
          <p14:tracePt t="13521" x="5014913" y="2001838"/>
          <p14:tracePt t="13523" x="4999038" y="2017713"/>
          <p14:tracePt t="13525" x="4983163" y="2017713"/>
          <p14:tracePt t="13527" x="4975225" y="2025650"/>
          <p14:tracePt t="13531" x="4967288" y="2033588"/>
          <p14:tracePt t="13533" x="4943475" y="2049463"/>
          <p14:tracePt t="13535" x="4935538" y="2057400"/>
          <p14:tracePt t="13537" x="4919663" y="2065338"/>
          <p14:tracePt t="13540" x="4911725" y="2073275"/>
          <p14:tracePt t="13541" x="4903788" y="2081213"/>
          <p14:tracePt t="13546" x="4887913" y="2097088"/>
          <p14:tracePt t="13550" x="4872038" y="2112963"/>
          <p14:tracePt t="13553" x="4864100" y="2120900"/>
          <p14:tracePt t="13555" x="4864100" y="2128838"/>
          <p14:tracePt t="13557" x="4856163" y="2136775"/>
          <p14:tracePt t="13559" x="4856163" y="2144713"/>
          <p14:tracePt t="13562" x="4848225" y="2152650"/>
          <p14:tracePt t="13564" x="4848225" y="2160588"/>
          <p14:tracePt t="13565" x="4848225" y="2168525"/>
          <p14:tracePt t="13567" x="4840288" y="2176463"/>
          <p14:tracePt t="13569" x="4832350" y="2192338"/>
          <p14:tracePt t="13573" x="4832350" y="2200275"/>
          <p14:tracePt t="13575" x="4832350" y="2216150"/>
          <p14:tracePt t="13576" x="4824413" y="2216150"/>
          <p14:tracePt t="13579" x="4816475" y="2233613"/>
          <p14:tracePt t="13582" x="4816475" y="2249488"/>
          <p14:tracePt t="13584" x="4816475" y="2257425"/>
          <p14:tracePt t="13586" x="4808538" y="2273300"/>
          <p14:tracePt t="13589" x="4800600" y="2281238"/>
          <p14:tracePt t="13590" x="4800600" y="2289175"/>
          <p14:tracePt t="13592" x="4800600" y="2305050"/>
          <p14:tracePt t="13594" x="4800600" y="2312988"/>
          <p14:tracePt t="13596" x="4792663" y="2320925"/>
          <p14:tracePt t="13598" x="4784725" y="2336800"/>
          <p14:tracePt t="13600" x="4776788" y="2352675"/>
          <p14:tracePt t="13602" x="4768850" y="2360613"/>
          <p14:tracePt t="13605" x="4760913" y="2376488"/>
          <p14:tracePt t="13607" x="4760913" y="2384425"/>
          <p14:tracePt t="13608" x="4752975" y="2400300"/>
          <p14:tracePt t="13610" x="4745038" y="2416175"/>
          <p14:tracePt t="13612" x="4737100" y="2424113"/>
          <p14:tracePt t="13615" x="4729163" y="2439988"/>
          <p14:tracePt t="13616" x="4721225" y="2455863"/>
          <p14:tracePt t="13618" x="4705350" y="2463800"/>
          <p14:tracePt t="13620" x="4705350" y="2479675"/>
          <p14:tracePt t="13623" x="4687888" y="2487613"/>
          <p14:tracePt t="13624" x="4679950" y="2503488"/>
          <p14:tracePt t="13626" x="4664075" y="2519363"/>
          <p14:tracePt t="13629" x="4648200" y="2527300"/>
          <p14:tracePt t="13631" x="4640263" y="2543175"/>
          <p14:tracePt t="13632" x="4616450" y="2551113"/>
          <p14:tracePt t="13634" x="4608513" y="2566988"/>
          <p14:tracePt t="13636" x="4592638" y="2566988"/>
          <p14:tracePt t="13639" x="4576763" y="2592388"/>
          <p14:tracePt t="13640" x="4560888" y="2592388"/>
          <p14:tracePt t="13642" x="4545013" y="2608263"/>
          <p14:tracePt t="13644" x="4529138" y="2616200"/>
          <p14:tracePt t="13646" x="4513263" y="2632075"/>
          <p14:tracePt t="13648" x="4497388" y="2640013"/>
          <p14:tracePt t="13650" x="4481513" y="2647950"/>
          <p14:tracePt t="13652" x="4465638" y="2655888"/>
          <p14:tracePt t="13655" x="4449763" y="2671763"/>
          <p14:tracePt t="13656" x="4433888" y="2679700"/>
          <p14:tracePt t="13657" x="4418013" y="2687638"/>
          <p14:tracePt t="13659" x="4394200" y="2703513"/>
          <p14:tracePt t="13663" x="4362450" y="2727325"/>
          <p14:tracePt t="13665" x="4344988" y="2735263"/>
          <p14:tracePt t="13667" x="4321175" y="2751138"/>
          <p14:tracePt t="13669" x="4305300" y="2751138"/>
          <p14:tracePt t="13671" x="4289425" y="2767013"/>
          <p14:tracePt t="13673" x="4281488" y="2774950"/>
          <p14:tracePt t="13675" x="4257675" y="2790825"/>
          <p14:tracePt t="13677" x="4249738" y="2806700"/>
          <p14:tracePt t="13679" x="4233863" y="2814638"/>
          <p14:tracePt t="13681" x="4210050" y="2830513"/>
          <p14:tracePt t="13683" x="4202113" y="2838450"/>
          <p14:tracePt t="13685" x="4186238" y="2846388"/>
          <p14:tracePt t="13687" x="4170363" y="2854325"/>
          <p14:tracePt t="13690" x="4154488" y="2862263"/>
          <p14:tracePt t="13691" x="4146550" y="2878138"/>
          <p14:tracePt t="13692" x="4130675" y="2878138"/>
          <p14:tracePt t="13695" x="4114800" y="2894013"/>
          <p14:tracePt t="13699" x="4098925" y="2901950"/>
          <p14:tracePt t="13700" x="4083050" y="2909888"/>
          <p14:tracePt t="13703" x="4075113" y="2909888"/>
          <p14:tracePt t="13705" x="4067175" y="2919413"/>
          <p14:tracePt t="13707" x="4051300" y="2927350"/>
          <p14:tracePt t="13708" x="4043363" y="2927350"/>
          <p14:tracePt t="13711" x="4027488" y="2943225"/>
          <p14:tracePt t="13713" x="4019550" y="2943225"/>
          <p14:tracePt t="13715" x="4011613" y="2951163"/>
          <p14:tracePt t="13716" x="3994150" y="2951163"/>
          <p14:tracePt t="13719" x="3986213" y="2951163"/>
          <p14:tracePt t="13721" x="3978275" y="2959100"/>
          <p14:tracePt t="13723" x="3970338" y="2959100"/>
          <p14:tracePt t="13724" x="3954463" y="2967038"/>
          <p14:tracePt t="13729" x="3938588" y="2974975"/>
          <p14:tracePt t="13732" x="3930650" y="2974975"/>
          <p14:tracePt t="13733" x="3922713" y="2974975"/>
          <p14:tracePt t="13734" x="3906838" y="2974975"/>
          <p14:tracePt t="13737" x="3898900" y="2982913"/>
          <p14:tracePt t="13739" x="3890963" y="2982913"/>
          <p14:tracePt t="13741" x="3883025" y="2982913"/>
          <p14:tracePt t="13742" x="3875088" y="2982913"/>
          <p14:tracePt t="13743" x="3867150" y="2990850"/>
          <p14:tracePt t="13747" x="3859213" y="2990850"/>
          <p14:tracePt t="13748" x="3851275" y="2990850"/>
          <p14:tracePt t="13750" x="3843338" y="2990850"/>
          <p14:tracePt t="13751" x="3827463" y="2990850"/>
          <p14:tracePt t="13754" x="3819525" y="2990850"/>
          <p14:tracePt t="13756" x="3811588" y="2990850"/>
          <p14:tracePt t="13758" x="3795713" y="2990850"/>
          <p14:tracePt t="13760" x="3787775" y="2990850"/>
          <p14:tracePt t="13762" x="3787775" y="2998788"/>
          <p14:tracePt t="13764" x="3771900" y="2998788"/>
          <p14:tracePt t="13766" x="3763963" y="2998788"/>
          <p14:tracePt t="13767" x="3756025" y="2998788"/>
          <p14:tracePt t="13770" x="3748088" y="2998788"/>
          <p14:tracePt t="13772" x="3740150" y="3006725"/>
          <p14:tracePt t="13774" x="3732213" y="3006725"/>
          <p14:tracePt t="13776" x="3724275" y="3006725"/>
          <p14:tracePt t="13780" x="3716338" y="3006725"/>
          <p14:tracePt t="13784" x="3708400" y="3006725"/>
          <p14:tracePt t="13786" x="3700463" y="3006725"/>
          <p14:tracePt t="13790" x="3692525" y="3014663"/>
          <p14:tracePt t="13792" x="3684588" y="3014663"/>
          <p14:tracePt t="13794" x="3676650" y="3014663"/>
          <p14:tracePt t="13798" x="3668713" y="3014663"/>
          <p14:tracePt t="13800" x="3668713" y="3022600"/>
          <p14:tracePt t="13804" x="3660775" y="3022600"/>
          <p14:tracePt t="13808" x="3651250" y="3022600"/>
          <p14:tracePt t="13810" x="3643313" y="3022600"/>
          <p14:tracePt t="13811" x="3643313" y="3030538"/>
          <p14:tracePt t="13814" x="3635375" y="3038475"/>
          <p14:tracePt t="13816" x="3627438" y="3038475"/>
          <p14:tracePt t="13822" x="3619500" y="3038475"/>
          <p14:tracePt t="13824" x="3611563" y="3046413"/>
          <p14:tracePt t="13826" x="3603625" y="3046413"/>
          <p14:tracePt t="13830" x="3595688" y="3046413"/>
          <p14:tracePt t="13831" x="3587750" y="3054350"/>
          <p14:tracePt t="13833" x="3579813" y="3054350"/>
          <p14:tracePt t="13835" x="3571875" y="3054350"/>
          <p14:tracePt t="13837" x="3563938" y="3062288"/>
          <p14:tracePt t="13841" x="3556000" y="3062288"/>
          <p14:tracePt t="13843" x="3540125" y="3070225"/>
          <p14:tracePt t="13848" x="3524250" y="3078163"/>
          <p14:tracePt t="13849" x="3524250" y="3086100"/>
          <p14:tracePt t="13851" x="3516313" y="3086100"/>
          <p14:tracePt t="13853" x="3500438" y="3094038"/>
          <p14:tracePt t="13855" x="3492500" y="3101975"/>
          <p14:tracePt t="13857" x="3484563" y="3101975"/>
          <p14:tracePt t="13859" x="3476625" y="3109913"/>
          <p14:tracePt t="13862" x="3468688" y="3109913"/>
          <p14:tracePt t="13863" x="3452813" y="3117850"/>
          <p14:tracePt t="13865" x="3452813" y="3125788"/>
          <p14:tracePt t="13867" x="3444875" y="3125788"/>
          <p14:tracePt t="13869" x="3429000" y="3133725"/>
          <p14:tracePt t="13871" x="3429000" y="3141663"/>
          <p14:tracePt t="13873" x="3413125" y="3141663"/>
          <p14:tracePt t="13877" x="3405188" y="3149600"/>
          <p14:tracePt t="13878" x="3397250" y="3149600"/>
          <p14:tracePt t="13897" x="3365500" y="3157538"/>
          <p14:tracePt t="13898" x="3357563" y="3157538"/>
          <p14:tracePt t="13980" x="3349625" y="3157538"/>
          <p14:tracePt t="13994" x="3349625" y="3165475"/>
          <p14:tracePt t="13998" x="3341688" y="3165475"/>
          <p14:tracePt t="14013" x="3341688" y="3173413"/>
          <p14:tracePt t="14017" x="3333750" y="3173413"/>
          <p14:tracePt t="14023" x="3325813" y="3173413"/>
          <p14:tracePt t="14035" x="3325813" y="3181350"/>
          <p14:tracePt t="14037" x="3317875" y="3181350"/>
          <p14:tracePt t="14047" x="3317875" y="3189288"/>
          <p14:tracePt t="14049" x="3308350" y="3189288"/>
          <p14:tracePt t="14055" x="3300413" y="3189288"/>
          <p14:tracePt t="14057" x="3300413" y="3197225"/>
          <p14:tracePt t="14060" x="3292475" y="3197225"/>
          <p14:tracePt t="14063" x="3292475" y="3205163"/>
          <p14:tracePt t="14067" x="3284538" y="3205163"/>
          <p14:tracePt t="14069" x="3284538" y="3213100"/>
          <p14:tracePt t="14072" x="3276600" y="3213100"/>
          <p14:tracePt t="14081" x="3276600" y="3221038"/>
          <p14:tracePt t="14082" x="3268663" y="3221038"/>
          <p14:tracePt t="14131" x="3260725" y="3221038"/>
          <p14:tracePt t="14152" x="3260725" y="3213100"/>
          <p14:tracePt t="14160" x="3260725" y="3205163"/>
          <p14:tracePt t="14167" x="3260725" y="3197225"/>
          <p14:tracePt t="14176" x="3260725" y="3189288"/>
          <p14:tracePt t="14182" x="3260725" y="3181350"/>
          <p14:tracePt t="14187" x="3260725" y="3173413"/>
          <p14:tracePt t="14189" x="3260725" y="3165475"/>
          <p14:tracePt t="14196" x="3260725" y="3157538"/>
          <p14:tracePt t="14199" x="3260725" y="3149600"/>
          <p14:tracePt t="14201" x="3260725" y="3141663"/>
          <p14:tracePt t="14203" x="3260725" y="3133725"/>
          <p14:tracePt t="14205" x="3260725" y="3125788"/>
          <p14:tracePt t="14210" x="3260725" y="3109913"/>
          <p14:tracePt t="14213" x="3260725" y="3094038"/>
          <p14:tracePt t="14215" x="3252788" y="3086100"/>
          <p14:tracePt t="14217" x="3252788" y="3070225"/>
          <p14:tracePt t="14221" x="3252788" y="3054350"/>
          <p14:tracePt t="14223" x="3244850" y="3046413"/>
          <p14:tracePt t="14225" x="3236913" y="3030538"/>
          <p14:tracePt t="14229" x="3228975" y="3006725"/>
          <p14:tracePt t="14232" x="3228975" y="2990850"/>
          <p14:tracePt t="14233" x="3213100" y="2982913"/>
          <p14:tracePt t="14235" x="3213100" y="2967038"/>
          <p14:tracePt t="14237" x="3205163" y="2951163"/>
          <p14:tracePt t="14238" x="3197225" y="2935288"/>
          <p14:tracePt t="14240" x="3197225" y="2919413"/>
          <p14:tracePt t="14243" x="3189288" y="2901950"/>
          <p14:tracePt t="14246" x="3165475" y="2878138"/>
          <p14:tracePt t="14250" x="3149600" y="2838450"/>
          <p14:tracePt t="14252" x="3133725" y="2822575"/>
          <p14:tracePt t="14254" x="3125788" y="2806700"/>
          <p14:tracePt t="14256" x="3109913" y="2782888"/>
          <p14:tracePt t="14258" x="3109913" y="2767013"/>
          <p14:tracePt t="14261" x="3086100" y="2743200"/>
          <p14:tracePt t="14264" x="3070225" y="2711450"/>
          <p14:tracePt t="14266" x="3054350" y="2687638"/>
          <p14:tracePt t="14268" x="3038475" y="2671763"/>
          <p14:tracePt t="14270" x="3022600" y="2647950"/>
          <p14:tracePt t="14272" x="3006725" y="2624138"/>
          <p14:tracePt t="14274" x="2990850" y="2600325"/>
          <p14:tracePt t="14277" x="2974975" y="2584450"/>
          <p14:tracePt t="14281" x="2933700" y="2535238"/>
          <p14:tracePt t="14282" x="2917825" y="2519363"/>
          <p14:tracePt t="14284" x="2894013" y="2487613"/>
          <p14:tracePt t="14286" x="2878138" y="2471738"/>
          <p14:tracePt t="14288" x="2862263" y="2455863"/>
          <p14:tracePt t="14290" x="2838450" y="2432050"/>
          <p14:tracePt t="14292" x="2814638" y="2416175"/>
          <p14:tracePt t="14296" x="2767013" y="2360613"/>
          <p14:tracePt t="14299" x="2743200" y="2344738"/>
          <p14:tracePt t="14301" x="2719388" y="2328863"/>
          <p14:tracePt t="14302" x="2703513" y="2297113"/>
          <p14:tracePt t="14304" x="2671763" y="2281238"/>
          <p14:tracePt t="14306" x="2655888" y="2257425"/>
          <p14:tracePt t="14308" x="2624138" y="2241550"/>
          <p14:tracePt t="14310" x="2606675" y="2216150"/>
          <p14:tracePt t="14313" x="2574925" y="2200275"/>
          <p14:tracePt t="14315" x="2559050" y="2176463"/>
          <p14:tracePt t="14317" x="2535238" y="2160588"/>
          <p14:tracePt t="14319" x="2503488" y="2136775"/>
          <p14:tracePt t="14320" x="2487613" y="2112963"/>
          <p14:tracePt t="14321" x="2455863" y="2097088"/>
          <p14:tracePt t="14323" x="2439988" y="2073275"/>
          <p14:tracePt t="14325" x="2408238" y="2049463"/>
          <p14:tracePt t="14327" x="2384425" y="2017713"/>
          <p14:tracePt t="14331" x="2336800" y="1978025"/>
          <p14:tracePt t="14333" x="2305050" y="1962150"/>
          <p14:tracePt t="14335" x="2281238" y="1930400"/>
          <p14:tracePt t="14337" x="2255838" y="1914525"/>
          <p14:tracePt t="14340" x="2232025" y="1890713"/>
          <p14:tracePt t="14341" x="2200275" y="1865313"/>
          <p14:tracePt t="14343" x="2184400" y="1849438"/>
          <p14:tracePt t="14346" x="2160588" y="1825625"/>
          <p14:tracePt t="14348" x="2128838" y="1801813"/>
          <p14:tracePt t="14351" x="2073275" y="1754188"/>
          <p14:tracePt t="14353" x="2057400" y="1738313"/>
          <p14:tracePt t="14355" x="2025650" y="1714500"/>
          <p14:tracePt t="14357" x="2001838" y="1682750"/>
          <p14:tracePt t="14359" x="1978025" y="1666875"/>
          <p14:tracePt t="14364" x="1938338" y="1627188"/>
          <p14:tracePt t="14366" x="1905000" y="1611313"/>
          <p14:tracePt t="14368" x="1889125" y="1587500"/>
          <p14:tracePt t="14369" x="1873250" y="1579563"/>
          <p14:tracePt t="14371" x="1841500" y="1563688"/>
          <p14:tracePt t="14372" x="1825625" y="1547813"/>
          <p14:tracePt t="14375" x="1801813" y="1530350"/>
          <p14:tracePt t="14377" x="1785938" y="1522413"/>
          <p14:tracePt t="14381" x="1746250" y="1498600"/>
          <p14:tracePt t="14383" x="1730375" y="1490663"/>
          <p14:tracePt t="14385" x="1714500" y="1482725"/>
          <p14:tracePt t="14387" x="1706563" y="1474788"/>
          <p14:tracePt t="14389" x="1690688" y="1458913"/>
          <p14:tracePt t="14391" x="1674813" y="1458913"/>
          <p14:tracePt t="14393" x="1658938" y="1450975"/>
          <p14:tracePt t="14397" x="1651000" y="1443038"/>
          <p14:tracePt t="14399" x="1627188" y="1435100"/>
          <p14:tracePt t="14401" x="1619250" y="1427163"/>
          <p14:tracePt t="14402" x="1611313" y="1427163"/>
          <p14:tracePt t="14403" x="1611313" y="1419225"/>
          <p14:tracePt t="14405" x="1595438" y="1419225"/>
          <p14:tracePt t="14410" x="1587500" y="1411288"/>
          <p14:tracePt t="14415" x="1579563" y="1403350"/>
          <p14:tracePt t="14420" x="1571625" y="1403350"/>
          <p14:tracePt t="14422" x="1571625" y="1395413"/>
          <p14:tracePt t="14426" x="1562100" y="1395413"/>
          <p14:tracePt t="14449" x="1562100" y="1387475"/>
          <p14:tracePt t="14519" x="1562100" y="1395413"/>
          <p14:tracePt t="14523" x="1562100" y="1403350"/>
          <p14:tracePt t="14527" x="1562100" y="1411288"/>
          <p14:tracePt t="14529" x="1562100" y="1419225"/>
          <p14:tracePt t="14533" x="1571625" y="1443038"/>
          <p14:tracePt t="14534" x="1571625" y="1450975"/>
          <p14:tracePt t="14537" x="1579563" y="1466850"/>
          <p14:tracePt t="14539" x="1595438" y="1482725"/>
          <p14:tracePt t="14541" x="1595438" y="1498600"/>
          <p14:tracePt t="14544" x="1603375" y="1514475"/>
          <p14:tracePt t="14547" x="1619250" y="1555750"/>
          <p14:tracePt t="14549" x="1627188" y="1571625"/>
          <p14:tracePt t="14551" x="1635125" y="1587500"/>
          <p14:tracePt t="14552" x="1651000" y="1611313"/>
          <p14:tracePt t="14555" x="1666875" y="1635125"/>
          <p14:tracePt t="14557" x="1674813" y="1658938"/>
          <p14:tracePt t="14559" x="1690688" y="1682750"/>
          <p14:tracePt t="14563" x="1722438" y="1738313"/>
          <p14:tracePt t="14565" x="1738313" y="1762125"/>
          <p14:tracePt t="14568" x="1778000" y="1817688"/>
          <p14:tracePt t="14570" x="1801813" y="1849438"/>
          <p14:tracePt t="14572" x="1817688" y="1881188"/>
          <p14:tracePt t="14574" x="1841500" y="1914525"/>
          <p14:tracePt t="14576" x="1865313" y="1954213"/>
          <p14:tracePt t="14579" x="1889125" y="1978025"/>
          <p14:tracePt t="14580" x="1912938" y="2017713"/>
          <p14:tracePt t="14583" x="1938338" y="2041525"/>
          <p14:tracePt t="14585" x="1978025" y="2073275"/>
          <p14:tracePt t="14586" x="2001838" y="2112963"/>
          <p14:tracePt t="14588" x="2041525" y="2144713"/>
          <p14:tracePt t="14590" x="2073275" y="2168525"/>
          <p14:tracePt t="14592" x="2112963" y="2208213"/>
          <p14:tracePt t="14595" x="2152650" y="2241550"/>
          <p14:tracePt t="14597" x="2184400" y="2273300"/>
          <p14:tracePt t="14600" x="2273300" y="2352675"/>
          <p14:tracePt t="14602" x="2328863" y="2392363"/>
          <p14:tracePt t="14604" x="2376488" y="2424113"/>
          <p14:tracePt t="14606" x="2424113" y="2455863"/>
          <p14:tracePt t="14608" x="2479675" y="2495550"/>
          <p14:tracePt t="14610" x="2527300" y="2527300"/>
          <p14:tracePt t="14613" x="2598738" y="2576513"/>
          <p14:tracePt t="14615" x="2640013" y="2600325"/>
          <p14:tracePt t="14618" x="2767013" y="2671763"/>
          <p14:tracePt t="14619" x="2838450" y="2719388"/>
          <p14:tracePt t="14622" x="2886075" y="2751138"/>
          <p14:tracePt t="14624" x="2949575" y="2782888"/>
          <p14:tracePt t="14626" x="3022600" y="2814638"/>
          <p14:tracePt t="14629" x="3078163" y="2846388"/>
          <p14:tracePt t="14631" x="3149600" y="2886075"/>
          <p14:tracePt t="14634" x="3213100" y="2919413"/>
          <p14:tracePt t="14635" x="3284538" y="2959100"/>
          <p14:tracePt t="14636" x="3341688" y="2982913"/>
          <p14:tracePt t="14638" x="3413125" y="3030538"/>
          <p14:tracePt t="14640" x="3476625" y="3062288"/>
          <p14:tracePt t="14642" x="3548063" y="3101975"/>
          <p14:tracePt t="14643" x="3603625" y="3133725"/>
          <p14:tracePt t="14645" x="3668713" y="3173413"/>
          <p14:tracePt t="14648" x="3740150" y="3205163"/>
          <p14:tracePt t="14652" x="3803650" y="3244850"/>
          <p14:tracePt t="14653" x="3930650" y="3317875"/>
          <p14:tracePt t="14655" x="4002088" y="3349625"/>
          <p14:tracePt t="14657" x="4067175" y="3381375"/>
          <p14:tracePt t="14659" x="4114800" y="3413125"/>
          <p14:tracePt t="14662" x="4186238" y="3444875"/>
          <p14:tracePt t="14665" x="4297363" y="3516313"/>
          <p14:tracePt t="14667" x="4352925" y="3548063"/>
          <p14:tracePt t="14669" x="4425950" y="3587750"/>
          <p14:tracePt t="14671" x="4481513" y="3621088"/>
          <p14:tracePt t="14672" x="4529138" y="3652838"/>
          <p14:tracePt t="14674" x="4600575" y="3692525"/>
          <p14:tracePt t="14677" x="4656138" y="3724275"/>
          <p14:tracePt t="14681" x="4760913" y="3787775"/>
          <p14:tracePt t="14684" x="4824413" y="3819525"/>
          <p14:tracePt t="14686" x="4879975" y="3851275"/>
          <p14:tracePt t="14687" x="4927600" y="3875088"/>
          <p14:tracePt t="14689" x="4983163" y="3906838"/>
          <p14:tracePt t="14691" x="5030788" y="3938588"/>
          <p14:tracePt t="14692" x="5087938" y="3963988"/>
          <p14:tracePt t="14695" x="5135563" y="3987800"/>
          <p14:tracePt t="14696" x="5183188" y="4011613"/>
          <p14:tracePt t="14700" x="5230813" y="4035425"/>
          <p14:tracePt t="14701" x="5278438" y="4059238"/>
          <p14:tracePt t="14703" x="5326063" y="4075113"/>
          <p14:tracePt t="14705" x="5357813" y="4098925"/>
          <p14:tracePt t="14707" x="5407025" y="4114800"/>
          <p14:tracePt t="14709" x="5446713" y="4130675"/>
          <p14:tracePt t="14712" x="5486400" y="4146550"/>
          <p14:tracePt t="14714" x="5518150" y="4154488"/>
          <p14:tracePt t="14717" x="5581650" y="4178300"/>
          <p14:tracePt t="14719" x="5621338" y="4194175"/>
          <p14:tracePt t="14721" x="5645150" y="4194175"/>
          <p14:tracePt t="14722" x="5676900" y="4202113"/>
          <p14:tracePt t="14725" x="5700713" y="4210050"/>
          <p14:tracePt t="14727" x="5732463" y="4217988"/>
          <p14:tracePt t="14730" x="5773738" y="4225925"/>
          <p14:tracePt t="14732" x="5789613" y="4233863"/>
          <p14:tracePt t="14735" x="5805488" y="4241800"/>
          <p14:tracePt t="14736" x="5821363" y="4241800"/>
          <p14:tracePt t="14738" x="5845175" y="4241800"/>
          <p14:tracePt t="14740" x="5861050" y="4249738"/>
          <p14:tracePt t="14742" x="5868988" y="4249738"/>
          <p14:tracePt t="14745" x="5876925" y="4249738"/>
          <p14:tracePt t="14750" x="5908675" y="4249738"/>
          <p14:tracePt t="14752" x="5924550" y="4249738"/>
          <p14:tracePt t="14754" x="5932488" y="4249738"/>
          <p14:tracePt t="14758" x="5948363" y="4249738"/>
          <p14:tracePt t="14763" x="5956300" y="4249738"/>
          <p14:tracePt t="14764" x="5964238" y="4249738"/>
          <p14:tracePt t="14766" x="5972175" y="4249738"/>
          <p14:tracePt t="14770" x="5980113" y="4249738"/>
          <p14:tracePt t="14774" x="5995988" y="4249738"/>
          <p14:tracePt t="14779" x="6003925" y="4249738"/>
          <p14:tracePt t="14784" x="6011863" y="4249738"/>
          <p14:tracePt t="14786" x="6011863" y="4241800"/>
          <p14:tracePt t="14788" x="6019800" y="4241800"/>
          <p14:tracePt t="14790" x="6027738" y="4241800"/>
          <p14:tracePt t="14791" x="6027738" y="4233863"/>
          <p14:tracePt t="14796" x="6035675" y="4233863"/>
          <p14:tracePt t="14798" x="6035675" y="4225925"/>
          <p14:tracePt t="14803" x="6043613" y="4217988"/>
          <p14:tracePt t="14804" x="6043613" y="4210050"/>
          <p14:tracePt t="14808" x="6043613" y="4202113"/>
          <p14:tracePt t="14810" x="6043613" y="4194175"/>
          <p14:tracePt t="14814" x="6043613" y="4186238"/>
          <p14:tracePt t="14815" x="6051550" y="4178300"/>
          <p14:tracePt t="14817" x="6051550" y="4170363"/>
          <p14:tracePt t="14819" x="6051550" y="4162425"/>
          <p14:tracePt t="14821" x="6051550" y="4154488"/>
          <p14:tracePt t="14823" x="6051550" y="4146550"/>
          <p14:tracePt t="14824" x="6051550" y="4138613"/>
          <p14:tracePt t="14827" x="6051550" y="4130675"/>
          <p14:tracePt t="14829" x="6051550" y="4122738"/>
          <p14:tracePt t="14833" x="6051550" y="4106863"/>
          <p14:tracePt t="14835" x="6051550" y="4098925"/>
          <p14:tracePt t="14837" x="6043613" y="4090988"/>
          <p14:tracePt t="14839" x="6043613" y="4083050"/>
          <p14:tracePt t="14842" x="6035675" y="4075113"/>
          <p14:tracePt t="14845" x="6027738" y="4067175"/>
          <p14:tracePt t="14851" x="6027738" y="4059238"/>
          <p14:tracePt t="14855" x="6019800" y="4059238"/>
          <p14:tracePt t="14857" x="6019800" y="4051300"/>
          <p14:tracePt t="14865" x="6011863" y="4051300"/>
          <p14:tracePt t="14879" x="6003925" y="4051300"/>
          <p14:tracePt t="14885" x="5995988" y="4051300"/>
          <p14:tracePt t="14891" x="5988050" y="4051300"/>
          <p14:tracePt t="14895" x="5980113" y="4051300"/>
          <p14:tracePt t="14912" x="5924550" y="4043363"/>
          <p14:tracePt t="14915" x="5916613" y="4043363"/>
          <p14:tracePt t="14916" x="5900738" y="4043363"/>
          <p14:tracePt t="14921" x="5884863" y="4043363"/>
          <p14:tracePt t="14922" x="5876925" y="4043363"/>
          <p14:tracePt t="14924" x="5861050" y="4043363"/>
          <p14:tracePt t="14925" x="5853113" y="4043363"/>
          <p14:tracePt t="14928" x="5837238" y="4043363"/>
          <p14:tracePt t="14930" x="5829300" y="4043363"/>
          <p14:tracePt t="14932" x="5813425" y="4043363"/>
          <p14:tracePt t="14934" x="5797550" y="4043363"/>
          <p14:tracePt t="14936" x="5781675" y="4051300"/>
          <p14:tracePt t="14938" x="5773738" y="4051300"/>
          <p14:tracePt t="14940" x="5757863" y="4051300"/>
          <p14:tracePt t="14941" x="5740400" y="4051300"/>
          <p14:tracePt t="14945" x="5724525" y="4059238"/>
          <p14:tracePt t="14946" x="5708650" y="4059238"/>
          <p14:tracePt t="14948" x="5692775" y="4059238"/>
          <p14:tracePt t="14951" x="5676900" y="4059238"/>
          <p14:tracePt t="14953" x="5661025" y="4059238"/>
          <p14:tracePt t="14954" x="5645150" y="4059238"/>
          <p14:tracePt t="14956" x="5637213" y="4059238"/>
          <p14:tracePt t="14958" x="5629275" y="4059238"/>
          <p14:tracePt t="14960" x="5613400" y="4059238"/>
          <p14:tracePt t="14962" x="5597525" y="4059238"/>
          <p14:tracePt t="14965" x="5581650" y="4059238"/>
          <p14:tracePt t="14967" x="5573713" y="4059238"/>
          <p14:tracePt t="14969" x="5565775" y="4059238"/>
          <p14:tracePt t="14971" x="5557838" y="4059238"/>
          <p14:tracePt t="14974" x="5549900" y="4059238"/>
          <p14:tracePt t="14975" x="5534025" y="4059238"/>
          <p14:tracePt t="14979" x="5518150" y="4059238"/>
          <p14:tracePt t="14983" x="5510213" y="4059238"/>
          <p14:tracePt t="14985" x="5502275" y="4059238"/>
          <p14:tracePt t="14989" x="5494338" y="4059238"/>
          <p14:tracePt t="14991" x="5486400" y="4051300"/>
          <p14:tracePt t="14995" x="5478463" y="4051300"/>
          <p14:tracePt t="14997" x="5478463" y="4043363"/>
          <p14:tracePt t="14999" x="5470525" y="4043363"/>
          <p14:tracePt t="15001" x="5470525" y="4035425"/>
          <p14:tracePt t="15003" x="5462588" y="4035425"/>
          <p14:tracePt t="15005" x="5462588" y="4027488"/>
          <p14:tracePt t="15007" x="5454650" y="4027488"/>
          <p14:tracePt t="15009" x="5454650" y="4019550"/>
          <p14:tracePt t="15011" x="5446713" y="4019550"/>
          <p14:tracePt t="15013" x="5446713" y="4011613"/>
          <p14:tracePt t="15015" x="5446713" y="4003675"/>
          <p14:tracePt t="15019" x="5438775" y="4003675"/>
          <p14:tracePt t="15021" x="5438775" y="3995738"/>
          <p14:tracePt t="15023" x="5438775" y="3987800"/>
          <p14:tracePt t="15025" x="5438775" y="3979863"/>
          <p14:tracePt t="15028" x="5430838" y="3979863"/>
          <p14:tracePt t="15030" x="5430838" y="3971925"/>
          <p14:tracePt t="15031" x="5422900" y="3971925"/>
          <p14:tracePt t="15033" x="5422900" y="3963988"/>
          <p14:tracePt t="15037" x="5422900" y="3956050"/>
          <p14:tracePt t="15041" x="5414963" y="3948113"/>
          <p14:tracePt t="15045" x="5414963" y="3938588"/>
          <p14:tracePt t="15049" x="5407025" y="3938588"/>
          <p14:tracePt t="15053" x="5407025" y="3930650"/>
          <p14:tracePt t="15056" x="5397500" y="3930650"/>
          <p14:tracePt t="15058" x="5389563" y="3930650"/>
          <p14:tracePt t="15062" x="5389563" y="3922713"/>
          <p14:tracePt t="15064" x="5381625" y="3922713"/>
          <p14:tracePt t="15068" x="5373688" y="3914775"/>
          <p14:tracePt t="15073" x="5365750" y="3914775"/>
          <p14:tracePt t="15076" x="5357813" y="3906838"/>
          <p14:tracePt t="15080" x="5341938" y="3906838"/>
          <p14:tracePt t="15082" x="5334000" y="3906838"/>
          <p14:tracePt t="15084" x="5334000" y="3898900"/>
          <p14:tracePt t="15086" x="5318125" y="3898900"/>
          <p14:tracePt t="15089" x="5310188" y="3890963"/>
          <p14:tracePt t="15090" x="5302250" y="3890963"/>
          <p14:tracePt t="15092" x="5294313" y="3890963"/>
          <p14:tracePt t="15095" x="5286375" y="3890963"/>
          <p14:tracePt t="15097" x="5270500" y="3890963"/>
          <p14:tracePt t="15098" x="5254625" y="3883025"/>
          <p14:tracePt t="15100" x="5246688" y="3883025"/>
          <p14:tracePt t="15102" x="5238750" y="3875088"/>
          <p14:tracePt t="15105" x="5230813" y="3875088"/>
          <p14:tracePt t="15107" x="5214938" y="3875088"/>
          <p14:tracePt t="15110" x="5199063" y="3867150"/>
          <p14:tracePt t="15114" x="5175250" y="3867150"/>
          <p14:tracePt t="15116" x="5159375" y="3867150"/>
          <p14:tracePt t="15118" x="5143500" y="3859213"/>
          <p14:tracePt t="15120" x="5135563" y="3859213"/>
          <p14:tracePt t="15122" x="5119688" y="3859213"/>
          <p14:tracePt t="15123" x="5111750" y="3859213"/>
          <p14:tracePt t="15126" x="5095875" y="3859213"/>
          <p14:tracePt t="15127" x="5087938" y="3859213"/>
          <p14:tracePt t="15130" x="5064125" y="3859213"/>
          <p14:tracePt t="15133" x="5046663" y="3859213"/>
          <p14:tracePt t="15137" x="5038725" y="3859213"/>
          <p14:tracePt t="15138" x="5022850" y="3859213"/>
          <p14:tracePt t="15139" x="5014913" y="3859213"/>
          <p14:tracePt t="15141" x="5006975" y="3859213"/>
          <p14:tracePt t="15142" x="4999038" y="3859213"/>
          <p14:tracePt t="15145" x="4983163" y="3859213"/>
          <p14:tracePt t="15147" x="4975225" y="3859213"/>
          <p14:tracePt t="15149" x="4967288" y="3859213"/>
          <p14:tracePt t="15152" x="4951413" y="3859213"/>
          <p14:tracePt t="15155" x="4935538" y="3859213"/>
          <p14:tracePt t="15157" x="4927600" y="3859213"/>
          <p14:tracePt t="15159" x="4919663" y="3859213"/>
          <p14:tracePt t="15161" x="4903788" y="3859213"/>
          <p14:tracePt t="15163" x="4895850" y="3851275"/>
          <p14:tracePt t="15164" x="4887913" y="3851275"/>
          <p14:tracePt t="15168" x="4879975" y="3851275"/>
          <p14:tracePt t="15169" x="4872038" y="3843338"/>
          <p14:tracePt t="15171" x="4856163" y="3843338"/>
          <p14:tracePt t="15173" x="4848225" y="3843338"/>
          <p14:tracePt t="15175" x="4840288" y="3843338"/>
          <p14:tracePt t="15177" x="4824413" y="3843338"/>
          <p14:tracePt t="15179" x="4816475" y="3843338"/>
          <p14:tracePt t="15180" x="4808538" y="3843338"/>
          <p14:tracePt t="15183" x="4792663" y="3835400"/>
          <p14:tracePt t="15185" x="4784725" y="3835400"/>
          <p14:tracePt t="15190" x="4768850" y="3827463"/>
          <p14:tracePt t="15191" x="4760913" y="3827463"/>
          <p14:tracePt t="15192" x="4745038" y="3827463"/>
          <p14:tracePt t="15194" x="4737100" y="3827463"/>
          <p14:tracePt t="15197" x="4729163" y="3827463"/>
          <p14:tracePt t="15199" x="4721225" y="3819525"/>
          <p14:tracePt t="15201" x="4713288" y="3819525"/>
          <p14:tracePt t="15203" x="4695825" y="3819525"/>
          <p14:tracePt t="15205" x="4687888" y="3811588"/>
          <p14:tracePt t="15207" x="4679950" y="3811588"/>
          <p14:tracePt t="15208" x="4672013" y="3811588"/>
          <p14:tracePt t="15212" x="4664075" y="3811588"/>
          <p14:tracePt t="15214" x="4640263" y="3811588"/>
          <p14:tracePt t="15216" x="4632325" y="3811588"/>
          <p14:tracePt t="15218" x="4624388" y="3803650"/>
          <p14:tracePt t="15220" x="4608513" y="3803650"/>
          <p14:tracePt t="15222" x="4592638" y="3803650"/>
          <p14:tracePt t="15224" x="4584700" y="3803650"/>
          <p14:tracePt t="15225" x="4576763" y="3803650"/>
          <p14:tracePt t="15228" x="4560888" y="3803650"/>
          <p14:tracePt t="15232" x="4537075" y="3803650"/>
          <p14:tracePt t="15234" x="4529138" y="3795713"/>
          <p14:tracePt t="15236" x="4505325" y="3795713"/>
          <p14:tracePt t="15238" x="4497388" y="3795713"/>
          <p14:tracePt t="15240" x="4481513" y="3795713"/>
          <p14:tracePt t="15241" x="4473575" y="3795713"/>
          <p14:tracePt t="15245" x="4457700" y="3795713"/>
          <p14:tracePt t="15246" x="4433888" y="3795713"/>
          <p14:tracePt t="15247" x="4418013" y="3795713"/>
          <p14:tracePt t="15249" x="4402138" y="3795713"/>
          <p14:tracePt t="15252" x="4386263" y="3795713"/>
          <p14:tracePt t="15254" x="4370388" y="3795713"/>
          <p14:tracePt t="15256" x="4352925" y="3795713"/>
          <p14:tracePt t="15257" x="4337050" y="3795713"/>
          <p14:tracePt t="15260" x="4313238" y="3795713"/>
          <p14:tracePt t="15262" x="4297363" y="3795713"/>
          <p14:tracePt t="15264" x="4281488" y="3795713"/>
          <p14:tracePt t="15265" x="4265613" y="3795713"/>
          <p14:tracePt t="15267" x="4249738" y="3795713"/>
          <p14:tracePt t="15270" x="4225925" y="3795713"/>
          <p14:tracePt t="15272" x="4210050" y="3795713"/>
          <p14:tracePt t="15274" x="4194175" y="3795713"/>
          <p14:tracePt t="15276" x="4170363" y="3795713"/>
          <p14:tracePt t="15278" x="4154488" y="3795713"/>
          <p14:tracePt t="15280" x="4130675" y="3795713"/>
          <p14:tracePt t="15282" x="4114800" y="3795713"/>
          <p14:tracePt t="15283" x="4090988" y="3795713"/>
          <p14:tracePt t="15286" x="4075113" y="3795713"/>
          <p14:tracePt t="15288" x="4059238" y="3795713"/>
          <p14:tracePt t="15289" x="4043363" y="3795713"/>
          <p14:tracePt t="15292" x="4019550" y="3795713"/>
          <p14:tracePt t="15296" x="4002088" y="3795713"/>
          <p14:tracePt t="15297" x="3962400" y="3795713"/>
          <p14:tracePt t="15300" x="3938588" y="3787775"/>
          <p14:tracePt t="15300" x="3930650" y="3787775"/>
          <p14:tracePt t="15303" x="3906838" y="3787775"/>
          <p14:tracePt t="15305" x="3890963" y="3779838"/>
          <p14:tracePt t="15307" x="3875088" y="3779838"/>
          <p14:tracePt t="15310" x="3859213" y="3779838"/>
          <p14:tracePt t="15313" x="3819525" y="3771900"/>
          <p14:tracePt t="15315" x="3803650" y="3771900"/>
          <p14:tracePt t="15316" x="3787775" y="3771900"/>
          <p14:tracePt t="15319" x="3771900" y="3763963"/>
          <p14:tracePt t="15321" x="3756025" y="3763963"/>
          <p14:tracePt t="15323" x="3732213" y="3756025"/>
          <p14:tracePt t="15325" x="3716338" y="3756025"/>
          <p14:tracePt t="15329" x="3684588" y="3748088"/>
          <p14:tracePt t="15331" x="3676650" y="3740150"/>
          <p14:tracePt t="15333" x="3651250" y="3740150"/>
          <p14:tracePt t="15335" x="3627438" y="3732213"/>
          <p14:tracePt t="15337" x="3611563" y="3732213"/>
          <p14:tracePt t="15339" x="3595688" y="3732213"/>
          <p14:tracePt t="15341" x="3579813" y="3724275"/>
          <p14:tracePt t="15343" x="3563938" y="3716338"/>
          <p14:tracePt t="15346" x="3540125" y="3716338"/>
          <p14:tracePt t="15348" x="3524250" y="3708400"/>
          <p14:tracePt t="15349" x="3508375" y="3708400"/>
          <p14:tracePt t="15350" x="3492500" y="3708400"/>
          <p14:tracePt t="15353" x="3468688" y="3700463"/>
          <p14:tracePt t="15355" x="3460750" y="3700463"/>
          <p14:tracePt t="15358" x="3436938" y="3692525"/>
          <p14:tracePt t="15360" x="3421063" y="3692525"/>
          <p14:tracePt t="15363" x="3389313" y="3684588"/>
          <p14:tracePt t="15365" x="3373438" y="3684588"/>
          <p14:tracePt t="15367" x="3349625" y="3684588"/>
          <p14:tracePt t="15369" x="3333750" y="3676650"/>
          <p14:tracePt t="15371" x="3317875" y="3676650"/>
          <p14:tracePt t="15373" x="3300413" y="3668713"/>
          <p14:tracePt t="15375" x="3284538" y="3668713"/>
          <p14:tracePt t="15376" x="3268663" y="3668713"/>
          <p14:tracePt t="15380" x="3252788" y="3668713"/>
          <p14:tracePt t="15381" x="3221038" y="3660775"/>
          <p14:tracePt t="15383" x="3213100" y="3660775"/>
          <p14:tracePt t="15385" x="3197225" y="3652838"/>
          <p14:tracePt t="15388" x="3181350" y="3652838"/>
          <p14:tracePt t="15390" x="3165475" y="3652838"/>
          <p14:tracePt t="15392" x="3157538" y="3644900"/>
          <p14:tracePt t="15394" x="3149600" y="3644900"/>
          <p14:tracePt t="15396" x="3133725" y="3644900"/>
          <p14:tracePt t="15398" x="3125788" y="3644900"/>
          <p14:tracePt t="15400" x="3117850" y="3644900"/>
          <p14:tracePt t="15401" x="3109913" y="3644900"/>
          <p14:tracePt t="15404" x="3101975" y="3644900"/>
          <p14:tracePt t="15406" x="3086100" y="3636963"/>
          <p14:tracePt t="15410" x="3078163" y="3636963"/>
          <p14:tracePt t="15412" x="3070225" y="3636963"/>
          <p14:tracePt t="15414" x="3070225" y="3629025"/>
          <p14:tracePt t="15416" x="3062288" y="3629025"/>
          <p14:tracePt t="15418" x="3054350" y="3629025"/>
          <p14:tracePt t="15420" x="3046413" y="3629025"/>
          <p14:tracePt t="15426" x="3038475" y="3629025"/>
          <p14:tracePt t="15428" x="3030538" y="3629025"/>
          <p14:tracePt t="15432" x="3022600" y="3629025"/>
          <p14:tracePt t="15440" x="3014663" y="3629025"/>
          <p14:tracePt t="15446" x="3006725" y="3629025"/>
          <p14:tracePt t="15450" x="2998788" y="3629025"/>
          <p14:tracePt t="15455" x="2990850" y="3629025"/>
          <p14:tracePt t="15461" x="2982913" y="3629025"/>
          <p14:tracePt t="15467" x="2974975" y="3629025"/>
          <p14:tracePt t="15473" x="2967038" y="3629025"/>
          <p14:tracePt t="15475" x="2957513" y="3629025"/>
          <p14:tracePt t="15481" x="2949575" y="3629025"/>
          <p14:tracePt t="15485" x="2941638" y="3629025"/>
          <p14:tracePt t="15491" x="2933700" y="3629025"/>
          <p14:tracePt t="15494" x="2925763" y="3629025"/>
          <p14:tracePt t="15497" x="2917825" y="3629025"/>
          <p14:tracePt t="15501" x="2909888" y="3629025"/>
          <p14:tracePt t="15503" x="2901950" y="3629025"/>
          <p14:tracePt t="15505" x="2894013" y="3629025"/>
          <p14:tracePt t="15509" x="2886075" y="3629025"/>
          <p14:tracePt t="15511" x="2878138" y="3629025"/>
          <p14:tracePt t="15513" x="2870200" y="3629025"/>
          <p14:tracePt t="15515" x="2862263" y="3629025"/>
          <p14:tracePt t="15516" x="2854325" y="3629025"/>
          <p14:tracePt t="15519" x="2846388" y="3629025"/>
          <p14:tracePt t="15521" x="2838450" y="3629025"/>
          <p14:tracePt t="15523" x="2830513" y="3629025"/>
          <p14:tracePt t="15525" x="2822575" y="3629025"/>
          <p14:tracePt t="15528" x="2806700" y="3629025"/>
          <p14:tracePt t="15531" x="2798763" y="3629025"/>
          <p14:tracePt t="15533" x="2782888" y="3629025"/>
          <p14:tracePt t="15537" x="2767013" y="3629025"/>
          <p14:tracePt t="15538" x="2759075" y="3621088"/>
          <p14:tracePt t="15542" x="2743200" y="3621088"/>
          <p14:tracePt t="15546" x="2735263" y="3621088"/>
          <p14:tracePt t="15548" x="2719388" y="3621088"/>
          <p14:tracePt t="15549" x="2719388" y="3613150"/>
          <p14:tracePt t="15552" x="2711450" y="3613150"/>
          <p14:tracePt t="15554" x="2703513" y="3613150"/>
          <p14:tracePt t="15558" x="2687638" y="3613150"/>
          <p14:tracePt t="15563" x="2679700" y="3605213"/>
          <p14:tracePt t="15564" x="2679700" y="3595688"/>
          <p14:tracePt t="15566" x="2671763" y="3595688"/>
          <p14:tracePt t="15567" x="2663825" y="3595688"/>
          <p14:tracePt t="15572" x="2655888" y="3595688"/>
          <p14:tracePt t="15574" x="2655888" y="3587750"/>
          <p14:tracePt t="15576" x="2647950" y="3587750"/>
          <p14:tracePt t="15580" x="2640013" y="3587750"/>
          <p14:tracePt t="15584" x="2632075" y="3579813"/>
          <p14:tracePt t="15588" x="2624138" y="3579813"/>
          <p14:tracePt t="15592" x="2616200" y="3579813"/>
          <p14:tracePt t="15597" x="2606675" y="3571875"/>
          <p14:tracePt t="15602" x="2598738" y="3563938"/>
          <p14:tracePt t="15604" x="2590800" y="3563938"/>
          <p14:tracePt t="15612" x="2582863" y="3563938"/>
          <p14:tracePt t="15614" x="2574925" y="3563938"/>
          <p14:tracePt t="15619" x="2566988" y="3563938"/>
          <p14:tracePt t="15621" x="2559050" y="3563938"/>
          <p14:tracePt t="15631" x="2551113" y="3563938"/>
          <p14:tracePt t="15648" x="2543175" y="3563938"/>
          <p14:tracePt t="15679" x="2543175" y="3571875"/>
          <p14:tracePt t="15697" x="2551113" y="3571875"/>
          <p14:tracePt t="15720" x="2559050" y="3571875"/>
          <p14:tracePt t="15726" x="2559050" y="3563938"/>
          <p14:tracePt t="15742" x="2559050" y="3556000"/>
          <p14:tracePt t="15799" x="2551113" y="3556000"/>
          <p14:tracePt t="15811" x="2551113" y="3548063"/>
          <p14:tracePt t="15983" x="2559050" y="3540125"/>
          <p14:tracePt t="15989" x="2566988" y="3540125"/>
          <p14:tracePt t="16001" x="2574925" y="3540125"/>
          <p14:tracePt t="16009" x="2582863" y="3540125"/>
          <p14:tracePt t="16017" x="2590800" y="3540125"/>
          <p14:tracePt t="16021" x="2598738" y="3540125"/>
          <p14:tracePt t="16025" x="2606675" y="3532188"/>
          <p14:tracePt t="16032" x="2616200" y="3532188"/>
          <p14:tracePt t="16036" x="2624138" y="3532188"/>
          <p14:tracePt t="16040" x="2632075" y="3532188"/>
          <p14:tracePt t="16045" x="2640013" y="3532188"/>
          <p14:tracePt t="16049" x="2647950" y="3532188"/>
          <p14:tracePt t="16052" x="2655888" y="3532188"/>
          <p14:tracePt t="16056" x="2655888" y="3524250"/>
          <p14:tracePt t="16058" x="2663825" y="3524250"/>
          <p14:tracePt t="16062" x="2671763" y="3524250"/>
          <p14:tracePt t="16067" x="2679700" y="3524250"/>
          <p14:tracePt t="16070" x="2687638" y="3524250"/>
          <p14:tracePt t="16076" x="2695575" y="3524250"/>
          <p14:tracePt t="16080" x="2695575" y="3516313"/>
          <p14:tracePt t="16081" x="2703513" y="3516313"/>
          <p14:tracePt t="16090" x="2711450" y="3516313"/>
          <p14:tracePt t="16097" x="2711450" y="3508375"/>
          <p14:tracePt t="16102" x="2719388" y="3508375"/>
          <p14:tracePt t="16123" x="2727325" y="3508375"/>
          <p14:tracePt t="16134" x="2735263" y="3508375"/>
          <p14:tracePt t="16145" x="2743200" y="3508375"/>
          <p14:tracePt t="16151" x="2743200" y="3500438"/>
          <p14:tracePt t="16153" x="2751138" y="3500438"/>
          <p14:tracePt t="16159" x="2759075" y="3500438"/>
          <p14:tracePt t="16164" x="2767013" y="3500438"/>
          <p14:tracePt t="16167" x="2774950" y="3500438"/>
          <p14:tracePt t="16171" x="2774950" y="3492500"/>
          <p14:tracePt t="16173" x="2782888" y="3492500"/>
          <p14:tracePt t="16178" x="2790825" y="3492500"/>
          <p14:tracePt t="16181" x="2798763" y="3492500"/>
          <p14:tracePt t="16184" x="2806700" y="3492500"/>
          <p14:tracePt t="16187" x="2814638" y="3492500"/>
          <p14:tracePt t="16195" x="2830513" y="3492500"/>
          <p14:tracePt t="16200" x="2838450" y="3492500"/>
          <p14:tracePt t="16202" x="2846388" y="3492500"/>
          <p14:tracePt t="16206" x="2854325" y="3492500"/>
          <p14:tracePt t="16212" x="2870200" y="3492500"/>
          <p14:tracePt t="16216" x="2878138" y="3492500"/>
          <p14:tracePt t="16220" x="2886075" y="3492500"/>
          <p14:tracePt t="16226" x="2894013" y="3492500"/>
          <p14:tracePt t="16230" x="2901950" y="3492500"/>
          <p14:tracePt t="16234" x="2909888" y="3492500"/>
          <p14:tracePt t="16240" x="2917825" y="3492500"/>
          <p14:tracePt t="16249" x="2925763" y="3492500"/>
          <p14:tracePt t="16252" x="2933700" y="3492500"/>
          <p14:tracePt t="16262" x="2941638" y="3492500"/>
          <p14:tracePt t="16270" x="2949575" y="3492500"/>
          <p14:tracePt t="16279" x="2957513" y="3492500"/>
          <p14:tracePt t="16281" x="2967038" y="3492500"/>
          <p14:tracePt t="16289" x="2974975" y="3492500"/>
          <p14:tracePt t="16297" x="2982913" y="3492500"/>
          <p14:tracePt t="16305" x="2990850" y="3492500"/>
          <p14:tracePt t="16311" x="2998788" y="3492500"/>
          <p14:tracePt t="16321" x="3006725" y="3492500"/>
          <p14:tracePt t="16330" x="3014663" y="3492500"/>
          <p14:tracePt t="16337" x="3022600" y="3492500"/>
          <p14:tracePt t="16341" x="3030538" y="3492500"/>
          <p14:tracePt t="16350" x="3038475" y="3492500"/>
          <p14:tracePt t="16353" x="3046413" y="3492500"/>
          <p14:tracePt t="16359" x="3054350" y="3492500"/>
          <p14:tracePt t="16362" x="3062288" y="3492500"/>
          <p14:tracePt t="16369" x="3070225" y="3492500"/>
          <p14:tracePt t="16373" x="3078163" y="3492500"/>
          <p14:tracePt t="16376" x="3086100" y="3492500"/>
          <p14:tracePt t="16380" x="3094038" y="3492500"/>
          <p14:tracePt t="16385" x="3101975" y="3492500"/>
          <p14:tracePt t="16388" x="3109913" y="3492500"/>
          <p14:tracePt t="16392" x="3125788" y="3484563"/>
          <p14:tracePt t="16396" x="3133725" y="3484563"/>
          <p14:tracePt t="16398" x="3141663" y="3484563"/>
          <p14:tracePt t="16402" x="3149600" y="3484563"/>
          <p14:tracePt t="16406" x="3157538" y="3484563"/>
          <p14:tracePt t="16413" x="3165475" y="3484563"/>
          <p14:tracePt t="16414" x="3173413" y="3484563"/>
          <p14:tracePt t="16419" x="3181350" y="3484563"/>
          <p14:tracePt t="16427" x="3189288" y="3484563"/>
          <p14:tracePt t="16435" x="3197225" y="3484563"/>
          <p14:tracePt t="16438" x="3205163" y="3484563"/>
          <p14:tracePt t="16452" x="3213100" y="3484563"/>
          <p14:tracePt t="16463" x="3221038" y="3484563"/>
          <p14:tracePt t="16471" x="3228975" y="3484563"/>
          <p14:tracePt t="16473" x="3236913" y="3484563"/>
          <p14:tracePt t="16481" x="3244850" y="3484563"/>
          <p14:tracePt t="16487" x="3252788" y="3484563"/>
          <p14:tracePt t="16491" x="3260725" y="3484563"/>
          <p14:tracePt t="16495" x="3268663" y="3484563"/>
          <p14:tracePt t="16502" x="3276600" y="3484563"/>
          <p14:tracePt t="16505" x="3284538" y="3484563"/>
          <p14:tracePt t="16509" x="3292475" y="3484563"/>
          <p14:tracePt t="16513" x="3300413" y="3484563"/>
          <p14:tracePt t="16520" x="3308350" y="3484563"/>
          <p14:tracePt t="16524" x="3317875" y="3484563"/>
          <p14:tracePt t="16528" x="3325813" y="3484563"/>
          <p14:tracePt t="16537" x="3333750" y="3484563"/>
          <p14:tracePt t="16540" x="3341688" y="3484563"/>
          <p14:tracePt t="16546" x="3349625" y="3484563"/>
          <p14:tracePt t="16555" x="3357563" y="3484563"/>
          <p14:tracePt t="16561" x="3365500" y="3484563"/>
          <p14:tracePt t="16563" x="3373438" y="3484563"/>
          <p14:tracePt t="16566" x="3381375" y="3484563"/>
          <p14:tracePt t="16572" x="3389313" y="3484563"/>
          <p14:tracePt t="16575" x="3397250" y="3484563"/>
          <p14:tracePt t="16578" x="3405188" y="3484563"/>
          <p14:tracePt t="16583" x="3421063" y="3484563"/>
          <p14:tracePt t="16586" x="3429000" y="3484563"/>
          <p14:tracePt t="16590" x="3436938" y="3484563"/>
          <p14:tracePt t="16592" x="3444875" y="3484563"/>
          <p14:tracePt t="16595" x="3452813" y="3484563"/>
          <p14:tracePt t="16598" x="3460750" y="3484563"/>
          <p14:tracePt t="16600" x="3468688" y="3484563"/>
          <p14:tracePt t="16604" x="3476625" y="3484563"/>
          <p14:tracePt t="16606" x="3484563" y="3484563"/>
          <p14:tracePt t="16611" x="3492500" y="3484563"/>
          <p14:tracePt t="16613" x="3500438" y="3484563"/>
          <p14:tracePt t="16614" x="3508375" y="3484563"/>
          <p14:tracePt t="16617" x="3516313" y="3484563"/>
          <p14:tracePt t="16622" x="3524250" y="3476625"/>
          <p14:tracePt t="16623" x="3532188" y="3476625"/>
          <p14:tracePt t="16625" x="3540125" y="3476625"/>
          <p14:tracePt t="16629" x="3548063" y="3476625"/>
          <p14:tracePt t="16633" x="3556000" y="3476625"/>
          <p14:tracePt t="16637" x="3563938" y="3476625"/>
          <p14:tracePt t="16640" x="3571875" y="3476625"/>
          <p14:tracePt t="16645" x="3579813" y="3476625"/>
          <p14:tracePt t="16647" x="3587750" y="3476625"/>
          <p14:tracePt t="16651" x="3595688" y="3476625"/>
          <p14:tracePt t="16653" x="3603625" y="3476625"/>
          <p14:tracePt t="16658" x="3611563" y="3476625"/>
          <p14:tracePt t="16661" x="3619500" y="3476625"/>
          <p14:tracePt t="16663" x="3627438" y="3476625"/>
          <p14:tracePt t="16665" x="3635375" y="3476625"/>
          <p14:tracePt t="16667" x="3643313" y="3476625"/>
          <p14:tracePt t="16671" x="3651250" y="3476625"/>
          <p14:tracePt t="16674" x="3660775" y="3476625"/>
          <p14:tracePt t="16675" x="3668713" y="3476625"/>
          <p14:tracePt t="16679" x="3676650" y="3476625"/>
          <p14:tracePt t="16683" x="3692525" y="3476625"/>
          <p14:tracePt t="16687" x="3700463" y="3476625"/>
          <p14:tracePt t="16690" x="3708400" y="3476625"/>
          <p14:tracePt t="16691" x="3716338" y="3468688"/>
          <p14:tracePt t="16696" x="3732213" y="3468688"/>
          <p14:tracePt t="16700" x="3740150" y="3468688"/>
          <p14:tracePt t="16702" x="3748088" y="3468688"/>
          <p14:tracePt t="16707" x="3756025" y="3468688"/>
          <p14:tracePt t="16708" x="3763963" y="3468688"/>
          <p14:tracePt t="16711" x="3771900" y="3468688"/>
          <p14:tracePt t="16712" x="3779838" y="3468688"/>
          <p14:tracePt t="16716" x="3787775" y="3468688"/>
          <p14:tracePt t="16720" x="3803650" y="3468688"/>
          <p14:tracePt t="16725" x="3811588" y="3468688"/>
          <p14:tracePt t="16729" x="3819525" y="3468688"/>
          <p14:tracePt t="16730" x="3819525" y="3460750"/>
          <p14:tracePt t="16732" x="3827463" y="3460750"/>
          <p14:tracePt t="16734" x="3835400" y="3460750"/>
          <p14:tracePt t="16738" x="3843338" y="3460750"/>
          <p14:tracePt t="16742" x="3851275" y="3460750"/>
          <p14:tracePt t="16748" x="3859213" y="3460750"/>
          <p14:tracePt t="16750" x="3867150" y="3460750"/>
          <p14:tracePt t="16756" x="3875088" y="3460750"/>
          <p14:tracePt t="16762" x="3883025" y="3460750"/>
          <p14:tracePt t="16768" x="3890963" y="3460750"/>
          <p14:tracePt t="16772" x="3898900" y="3460750"/>
          <p14:tracePt t="16775" x="3898900" y="3452813"/>
          <p14:tracePt t="16779" x="3906838" y="3452813"/>
          <p14:tracePt t="16781" x="3914775" y="3452813"/>
          <p14:tracePt t="16787" x="3922713" y="3452813"/>
          <p14:tracePt t="16792" x="3930650" y="3452813"/>
          <p14:tracePt t="16795" x="3938588" y="3452813"/>
          <p14:tracePt t="16801" x="3946525" y="3452813"/>
          <p14:tracePt t="16808" x="3954463" y="3452813"/>
          <p14:tracePt t="16811" x="3962400" y="3452813"/>
          <p14:tracePt t="16813" x="3970338" y="3452813"/>
          <p14:tracePt t="16817" x="3978275" y="3452813"/>
          <p14:tracePt t="16821" x="3986213" y="3452813"/>
          <p14:tracePt t="16823" x="3994150" y="3452813"/>
          <p14:tracePt t="16828" x="4002088" y="3452813"/>
          <p14:tracePt t="16831" x="4011613" y="3452813"/>
          <p14:tracePt t="16837" x="4027488" y="3452813"/>
          <p14:tracePt t="16842" x="4035425" y="3452813"/>
          <p14:tracePt t="16845" x="4051300" y="3452813"/>
          <p14:tracePt t="16849" x="4059238" y="3452813"/>
          <p14:tracePt t="16853" x="4067175" y="3452813"/>
          <p14:tracePt t="16857" x="4083050" y="3452813"/>
          <p14:tracePt t="16862" x="4090988" y="3452813"/>
          <p14:tracePt t="16865" x="4098925" y="3452813"/>
          <p14:tracePt t="16868" x="4106863" y="3452813"/>
          <p14:tracePt t="16870" x="4114800" y="3452813"/>
          <p14:tracePt t="16874" x="4122738" y="3452813"/>
          <p14:tracePt t="16878" x="4130675" y="3452813"/>
          <p14:tracePt t="16880" x="4138613" y="3452813"/>
          <p14:tracePt t="16882" x="4146550" y="3452813"/>
          <p14:tracePt t="16888" x="4154488" y="3452813"/>
          <p14:tracePt t="16893" x="4162425" y="3452813"/>
          <p14:tracePt t="16914" x="4186238" y="3452813"/>
          <p14:tracePt t="16918" x="4194175" y="3452813"/>
          <p14:tracePt t="16924" x="4202113" y="3452813"/>
          <p14:tracePt t="16928" x="4210050" y="3452813"/>
          <p14:tracePt t="16932" x="4217988" y="3452813"/>
          <p14:tracePt t="16938" x="4225925" y="3452813"/>
          <p14:tracePt t="16946" x="4241800" y="3452813"/>
          <p14:tracePt t="16949" x="4249738" y="3452813"/>
          <p14:tracePt t="16953" x="4257675" y="3452813"/>
          <p14:tracePt t="16957" x="4265613" y="3452813"/>
          <p14:tracePt t="16962" x="4273550" y="3452813"/>
          <p14:tracePt t="16965" x="4289425" y="3452813"/>
          <p14:tracePt t="16969" x="4297363" y="3452813"/>
          <p14:tracePt t="16973" x="4313238" y="3452813"/>
          <p14:tracePt t="16979" x="4321175" y="3452813"/>
          <p14:tracePt t="16982" x="4329113" y="3452813"/>
          <p14:tracePt t="16984" x="4337050" y="3452813"/>
          <p14:tracePt t="16985" x="4344988" y="3452813"/>
          <p14:tracePt t="16989" x="4352925" y="3452813"/>
          <p14:tracePt t="16995" x="4370388" y="3452813"/>
          <p14:tracePt t="16998" x="4378325" y="3452813"/>
          <p14:tracePt t="17001" x="4386263" y="3452813"/>
          <p14:tracePt t="17005" x="4402138" y="3452813"/>
          <p14:tracePt t="17012" x="4410075" y="3452813"/>
          <p14:tracePt t="17014" x="4418013" y="3452813"/>
          <p14:tracePt t="17019" x="4425950" y="3452813"/>
          <p14:tracePt t="17021" x="4433888" y="3452813"/>
          <p14:tracePt t="17026" x="4441825" y="3452813"/>
          <p14:tracePt t="17031" x="4449763" y="3452813"/>
          <p14:tracePt t="17036" x="4457700" y="3452813"/>
          <p14:tracePt t="17040" x="4465638" y="3452813"/>
          <p14:tracePt t="17048" x="4473575" y="3452813"/>
          <p14:tracePt t="17056" x="4481513" y="3452813"/>
          <p14:tracePt t="17064" x="4481513" y="3444875"/>
          <p14:tracePt t="17068" x="4489450" y="3444875"/>
          <p14:tracePt t="17074" x="4497388" y="3444875"/>
          <p14:tracePt t="17088" x="4505325" y="3444875"/>
          <p14:tracePt t="17095" x="4505325" y="3436938"/>
          <p14:tracePt t="17102" x="4513263" y="3436938"/>
          <p14:tracePt t="17110" x="4521200" y="3436938"/>
          <p14:tracePt t="17115" x="4529138" y="3436938"/>
          <p14:tracePt t="17123" x="4537075" y="3436938"/>
          <p14:tracePt t="17130" x="4545013" y="3436938"/>
          <p14:tracePt t="17133" x="4552950" y="3436938"/>
          <p14:tracePt t="17135" x="4560888" y="3436938"/>
          <p14:tracePt t="17141" x="4568825" y="3436938"/>
          <p14:tracePt t="17146" x="4576763" y="3436938"/>
          <p14:tracePt t="17149" x="4584700" y="3436938"/>
          <p14:tracePt t="17153" x="4592638" y="3436938"/>
          <p14:tracePt t="17156" x="4600575" y="3429000"/>
          <p14:tracePt t="17162" x="4608513" y="3429000"/>
          <p14:tracePt t="17167" x="4616450" y="3429000"/>
          <p14:tracePt t="17171" x="4624388" y="3429000"/>
          <p14:tracePt t="17176" x="4632325" y="3429000"/>
          <p14:tracePt t="17183" x="4640263" y="3429000"/>
          <p14:tracePt t="17191" x="4648200" y="3429000"/>
          <p14:tracePt t="17248" x="4656138" y="3429000"/>
          <p14:tracePt t="17254" x="4656138" y="3421063"/>
          <p14:tracePt t="17256" x="4664075" y="3421063"/>
          <p14:tracePt t="17267" x="4672013" y="3421063"/>
          <p14:tracePt t="17273" x="4679950" y="3421063"/>
          <p14:tracePt t="17283" x="4687888" y="3413125"/>
          <p14:tracePt t="17287" x="4695825" y="3413125"/>
          <p14:tracePt t="17296" x="4705350" y="3413125"/>
          <p14:tracePt t="17303" x="4713288" y="3413125"/>
          <p14:tracePt t="17305" x="4713288" y="3405188"/>
          <p14:tracePt t="17311" x="4721225" y="3405188"/>
          <p14:tracePt t="17315" x="4729163" y="3405188"/>
          <p14:tracePt t="17326" x="4737100" y="3405188"/>
          <p14:tracePt t="17601" x="4729163" y="3405188"/>
          <p14:tracePt t="17610" x="4721225" y="3405188"/>
          <p14:tracePt t="17619" x="4713288" y="3405188"/>
          <p14:tracePt t="17627" x="4705350" y="3405188"/>
          <p14:tracePt t="17633" x="4695825" y="3405188"/>
          <p14:tracePt t="17637" x="4687888" y="3413125"/>
          <p14:tracePt t="17641" x="4679950" y="3413125"/>
          <p14:tracePt t="17646" x="4664075" y="3421063"/>
          <p14:tracePt t="17649" x="4656138" y="3421063"/>
          <p14:tracePt t="17651" x="4648200" y="3421063"/>
          <p14:tracePt t="17653" x="4648200" y="3429000"/>
          <p14:tracePt t="17655" x="4640263" y="3436938"/>
          <p14:tracePt t="17657" x="4632325" y="3436938"/>
          <p14:tracePt t="17661" x="4616450" y="3444875"/>
          <p14:tracePt t="17663" x="4608513" y="3444875"/>
          <p14:tracePt t="17665" x="4600575" y="3444875"/>
          <p14:tracePt t="17667" x="4592638" y="3452813"/>
          <p14:tracePt t="17669" x="4584700" y="3460750"/>
          <p14:tracePt t="17671" x="4576763" y="3460750"/>
          <p14:tracePt t="17673" x="4568825" y="3468688"/>
          <p14:tracePt t="17675" x="4552950" y="3476625"/>
          <p14:tracePt t="17679" x="4537075" y="3476625"/>
          <p14:tracePt t="17682" x="4521200" y="3492500"/>
          <p14:tracePt t="17684" x="4505325" y="3492500"/>
          <p14:tracePt t="17686" x="4497388" y="3492500"/>
          <p14:tracePt t="17688" x="4489450" y="3500438"/>
          <p14:tracePt t="17690" x="4465638" y="3508375"/>
          <p14:tracePt t="17692" x="4457700" y="3508375"/>
          <p14:tracePt t="17696" x="4433888" y="3516313"/>
          <p14:tracePt t="17699" x="4418013" y="3524250"/>
          <p14:tracePt t="17701" x="4410075" y="3524250"/>
          <p14:tracePt t="17702" x="4394200" y="3532188"/>
          <p14:tracePt t="17704" x="4378325" y="3532188"/>
          <p14:tracePt t="17706" x="4370388" y="3532188"/>
          <p14:tracePt t="17708" x="4362450" y="3540125"/>
          <p14:tracePt t="17710" x="4344988" y="3548063"/>
          <p14:tracePt t="17713" x="4329113" y="3548063"/>
          <p14:tracePt t="17714" x="4321175" y="3548063"/>
          <p14:tracePt t="17717" x="4305300" y="3556000"/>
          <p14:tracePt t="17719" x="4289425" y="3556000"/>
          <p14:tracePt t="17720" x="4273550" y="3563938"/>
          <p14:tracePt t="17722" x="4257675" y="3563938"/>
          <p14:tracePt t="17724" x="4249738" y="3571875"/>
          <p14:tracePt t="17727" x="4233863" y="3571875"/>
          <p14:tracePt t="17730" x="4210050" y="3571875"/>
          <p14:tracePt t="17732" x="4194175" y="3571875"/>
          <p14:tracePt t="17734" x="4178300" y="3579813"/>
          <p14:tracePt t="17736" x="4162425" y="3579813"/>
          <p14:tracePt t="17738" x="4146550" y="3579813"/>
          <p14:tracePt t="17740" x="4138613" y="3579813"/>
          <p14:tracePt t="17742" x="4130675" y="3587750"/>
          <p14:tracePt t="17744" x="4106863" y="3587750"/>
          <p14:tracePt t="17746" x="4098925" y="3587750"/>
          <p14:tracePt t="17749" x="4090988" y="3587750"/>
          <p14:tracePt t="17751" x="4083050" y="3587750"/>
          <p14:tracePt t="17752" x="4059238" y="3587750"/>
          <p14:tracePt t="17754" x="4051300" y="3587750"/>
          <p14:tracePt t="17758" x="4035425" y="3595688"/>
          <p14:tracePt t="17763" x="4011613" y="3595688"/>
          <p14:tracePt t="17768" x="4002088" y="3595688"/>
          <p14:tracePt t="17769" x="3994150" y="3595688"/>
          <p14:tracePt t="17771" x="3986213" y="3595688"/>
          <p14:tracePt t="17775" x="3978275" y="3595688"/>
          <p14:tracePt t="17781" x="3970338" y="3595688"/>
          <p14:tracePt t="17783" x="3962400" y="3595688"/>
          <p14:tracePt t="17789" x="3954463" y="3595688"/>
          <p14:tracePt t="17799" x="3946525" y="3595688"/>
          <p14:tracePt t="17813" x="3938588" y="3595688"/>
          <p14:tracePt t="17821" x="3930650" y="3595688"/>
          <p14:tracePt t="17825" x="3922713" y="3595688"/>
          <p14:tracePt t="17834" x="3914775" y="3595688"/>
          <p14:tracePt t="17838" x="3906838" y="3595688"/>
          <p14:tracePt t="17842" x="3898900" y="3595688"/>
          <p14:tracePt t="17846" x="3890963" y="3595688"/>
          <p14:tracePt t="17848" x="3883025" y="3595688"/>
          <p14:tracePt t="17852" x="3875088" y="3595688"/>
          <p14:tracePt t="17854" x="3867150" y="3595688"/>
          <p14:tracePt t="17856" x="3859213" y="3595688"/>
          <p14:tracePt t="17858" x="3851275" y="3595688"/>
          <p14:tracePt t="17863" x="3835400" y="3587750"/>
          <p14:tracePt t="17864" x="3827463" y="3587750"/>
          <p14:tracePt t="17866" x="3819525" y="3587750"/>
          <p14:tracePt t="17868" x="3811588" y="3587750"/>
          <p14:tracePt t="17870" x="3795713" y="3587750"/>
          <p14:tracePt t="17872" x="3779838" y="3579813"/>
          <p14:tracePt t="17874" x="3771900" y="3579813"/>
          <p14:tracePt t="17877" x="3763963" y="3579813"/>
          <p14:tracePt t="17894" x="3619500" y="3563938"/>
          <p14:tracePt t="17896" x="3611563" y="3563938"/>
          <p14:tracePt t="17899" x="3587750" y="3563938"/>
          <p14:tracePt t="17901" x="3571875" y="3563938"/>
          <p14:tracePt t="17903" x="3556000" y="3563938"/>
          <p14:tracePt t="17904" x="3540125" y="3556000"/>
          <p14:tracePt t="17906" x="3524250" y="3556000"/>
          <p14:tracePt t="17908" x="3508375" y="3556000"/>
          <p14:tracePt t="17911" x="3484563" y="3548063"/>
          <p14:tracePt t="17913" x="3476625" y="3548063"/>
          <p14:tracePt t="17914" x="3460750" y="3548063"/>
          <p14:tracePt t="17917" x="3429000" y="3540125"/>
          <p14:tracePt t="17920" x="3413125" y="3540125"/>
          <p14:tracePt t="17921" x="3405188" y="3540125"/>
          <p14:tracePt t="17924" x="3389313" y="3540125"/>
          <p14:tracePt t="17927" x="3365500" y="3532188"/>
          <p14:tracePt t="17929" x="3357563" y="3532188"/>
          <p14:tracePt t="17931" x="3349625" y="3532188"/>
          <p14:tracePt t="17933" x="3333750" y="3524250"/>
          <p14:tracePt t="17935" x="3325813" y="3524250"/>
          <p14:tracePt t="17937" x="3317875" y="3524250"/>
          <p14:tracePt t="17942" x="3308350" y="3524250"/>
          <p14:tracePt t="17945" x="3300413" y="3516313"/>
          <p14:tracePt t="17956" x="3292475" y="3516313"/>
          <p14:tracePt t="17963" x="3292475" y="3508375"/>
          <p14:tracePt t="17973" x="3292475" y="3500438"/>
          <p14:tracePt t="17979" x="3300413" y="3500438"/>
          <p14:tracePt t="17986" x="3300413" y="3492500"/>
          <p14:tracePt t="17991" x="3308350" y="3492500"/>
          <p14:tracePt t="17995" x="3308350" y="3484563"/>
          <p14:tracePt t="18012" x="3308350" y="3476625"/>
          <p14:tracePt t="18019" x="3308350" y="3468688"/>
          <p14:tracePt t="18032" x="3300413" y="3468688"/>
          <p14:tracePt t="18038" x="3292475" y="3468688"/>
          <p14:tracePt t="18040" x="3284538" y="3468688"/>
          <p14:tracePt t="18045" x="3276600" y="3468688"/>
          <p14:tracePt t="18050" x="3268663" y="3468688"/>
          <p14:tracePt t="18053" x="3260725" y="3468688"/>
          <p14:tracePt t="18055" x="3252788" y="3468688"/>
          <p14:tracePt t="18058" x="3244850" y="3468688"/>
          <p14:tracePt t="18062" x="3236913" y="3468688"/>
          <p14:tracePt t="18064" x="3228975" y="3468688"/>
          <p14:tracePt t="18066" x="3221038" y="3468688"/>
          <p14:tracePt t="18070" x="3213100" y="3468688"/>
          <p14:tracePt t="18074" x="3205163" y="3468688"/>
          <p14:tracePt t="18078" x="3197225" y="3468688"/>
          <p14:tracePt t="18080" x="3189288" y="3468688"/>
          <p14:tracePt t="18083" x="3181350" y="3468688"/>
          <p14:tracePt t="18087" x="3173413" y="3468688"/>
          <p14:tracePt t="18089" x="3165475" y="3468688"/>
          <p14:tracePt t="18093" x="3157538" y="3468688"/>
          <p14:tracePt t="18097" x="3149600" y="3468688"/>
          <p14:tracePt t="18104" x="3141663" y="3468688"/>
          <p14:tracePt t="18105" x="3133725" y="3468688"/>
          <p14:tracePt t="18113" x="3133725" y="3476625"/>
          <p14:tracePt t="18115" x="3125788" y="3476625"/>
          <p14:tracePt t="18224" x="3117850" y="3476625"/>
          <p14:tracePt t="18251" x="3109913" y="3476625"/>
          <p14:tracePt t="18277" x="3101975" y="3476625"/>
          <p14:tracePt t="18283" x="3094038" y="3476625"/>
          <p14:tracePt t="18293" x="3086100" y="3476625"/>
          <p14:tracePt t="18301" x="3086100" y="3484563"/>
          <p14:tracePt t="18305" x="3078163" y="3484563"/>
          <p14:tracePt t="18451" x="3078163" y="3476625"/>
          <p14:tracePt t="18457" x="3078163" y="3468688"/>
          <p14:tracePt t="18469" x="3078163" y="3460750"/>
          <p14:tracePt t="18472" x="3086100" y="3460750"/>
          <p14:tracePt t="18481" x="3086100" y="3452813"/>
          <p14:tracePt t="18487" x="3094038" y="3452813"/>
          <p14:tracePt t="18495" x="3101975" y="3452813"/>
          <p14:tracePt t="18502" x="3101975" y="3444875"/>
          <p14:tracePt t="18510" x="3109913" y="3444875"/>
          <p14:tracePt t="18512" x="3109913" y="3436938"/>
          <p14:tracePt t="18527" x="3117850" y="3436938"/>
          <p14:tracePt t="18704" x="3125788" y="3436938"/>
          <p14:tracePt t="18722" x="3133725" y="3436938"/>
          <p14:tracePt t="18730" x="3141663" y="3436938"/>
          <p14:tracePt t="18745" x="3149600" y="3444875"/>
          <p14:tracePt t="18760" x="3157538" y="3444875"/>
          <p14:tracePt t="18783" x="3165475" y="3444875"/>
          <p14:tracePt t="18789" x="3173413" y="3444875"/>
          <p14:tracePt t="18803" x="3181350" y="3444875"/>
          <p14:tracePt t="18815" x="3189288" y="3444875"/>
          <p14:tracePt t="18830" x="3197225" y="3436938"/>
          <p14:tracePt t="18845" x="3205163" y="3436938"/>
          <p14:tracePt t="18866" x="3205163" y="3429000"/>
          <p14:tracePt t="18915" x="3213100" y="3429000"/>
          <p14:tracePt t="18951" x="3221038" y="3429000"/>
          <p14:tracePt t="18962" x="3221038" y="3421063"/>
          <p14:tracePt t="18978" x="3228975" y="3421063"/>
          <p14:tracePt t="18993" x="3236913" y="3421063"/>
          <p14:tracePt t="19029" x="3236913" y="3413125"/>
          <p14:tracePt t="19032" x="3244850" y="3413125"/>
          <p14:tracePt t="19047" x="3252788" y="3413125"/>
          <p14:tracePt t="19052" x="3252788" y="3405188"/>
          <p14:tracePt t="19061" x="3260725" y="3405188"/>
          <p14:tracePt t="19063" x="3268663" y="3405188"/>
          <p14:tracePt t="19078" x="3276600" y="3405188"/>
          <p14:tracePt t="19089" x="3284538" y="3405188"/>
          <p14:tracePt t="19108" x="3292475" y="3405188"/>
          <p14:tracePt t="19112" x="3300413" y="3405188"/>
          <p14:tracePt t="19127" x="3308350" y="3405188"/>
          <p14:tracePt t="19135" x="3317875" y="3405188"/>
          <p14:tracePt t="19144" x="3325813" y="3405188"/>
          <p14:tracePt t="19146" x="3333750" y="3405188"/>
          <p14:tracePt t="19153" x="3341688" y="3405188"/>
          <p14:tracePt t="19165" x="3349625" y="3405188"/>
          <p14:tracePt t="19267" x="3357563" y="3405188"/>
          <p14:tracePt t="19281" x="3365500" y="3405188"/>
          <p14:tracePt t="19295" x="3373438" y="3405188"/>
          <p14:tracePt t="19301" x="3373438" y="3413125"/>
          <p14:tracePt t="19304" x="3381375" y="3413125"/>
          <p14:tracePt t="19311" x="3389313" y="3413125"/>
          <p14:tracePt t="19313" x="3389313" y="3421063"/>
          <p14:tracePt t="19315" x="3397250" y="3421063"/>
          <p14:tracePt t="19317" x="3405188" y="3421063"/>
          <p14:tracePt t="19323" x="3413125" y="3421063"/>
          <p14:tracePt t="19327" x="3413125" y="3429000"/>
          <p14:tracePt t="19329" x="3421063" y="3429000"/>
          <p14:tracePt t="19332" x="3429000" y="3429000"/>
          <p14:tracePt t="19334" x="3436938" y="3429000"/>
          <p14:tracePt t="19338" x="3444875" y="3436938"/>
          <p14:tracePt t="19343" x="3452813" y="3436938"/>
          <p14:tracePt t="19346" x="3460750" y="3444875"/>
          <p14:tracePt t="19351" x="3468688" y="3444875"/>
          <p14:tracePt t="19354" x="3476625" y="3444875"/>
          <p14:tracePt t="19358" x="3492500" y="3444875"/>
          <p14:tracePt t="19364" x="3500438" y="3444875"/>
          <p14:tracePt t="19368" x="3508375" y="3444875"/>
          <p14:tracePt t="19370" x="3516313" y="3444875"/>
          <p14:tracePt t="19374" x="3524250" y="3444875"/>
          <p14:tracePt t="19378" x="3532188" y="3444875"/>
          <p14:tracePt t="19385" x="3540125" y="3444875"/>
          <p14:tracePt t="19386" x="3548063" y="3444875"/>
          <p14:tracePt t="19393" x="3556000" y="3444875"/>
          <p14:tracePt t="19398" x="3563938" y="3444875"/>
          <p14:tracePt t="19410" x="3571875" y="3444875"/>
          <p14:tracePt t="19444" x="3579813" y="3444875"/>
          <p14:tracePt t="19447" x="3587750" y="3444875"/>
          <p14:tracePt t="19458" x="3595688" y="3444875"/>
          <p14:tracePt t="19466" x="3603625" y="3444875"/>
          <p14:tracePt t="19471" x="3611563" y="3444875"/>
          <p14:tracePt t="19476" x="3619500" y="3444875"/>
          <p14:tracePt t="19479" x="3627438" y="3444875"/>
          <p14:tracePt t="19484" x="3635375" y="3444875"/>
          <p14:tracePt t="19487" x="3643313" y="3444875"/>
          <p14:tracePt t="19488" x="3651250" y="3444875"/>
          <p14:tracePt t="19493" x="3660775" y="3444875"/>
          <p14:tracePt t="19496" x="3676650" y="3444875"/>
          <p14:tracePt t="19501" x="3684588" y="3444875"/>
          <p14:tracePt t="19504" x="3692525" y="3452813"/>
          <p14:tracePt t="19510" x="3708400" y="3452813"/>
          <p14:tracePt t="19512" x="3716338" y="3452813"/>
          <p14:tracePt t="19516" x="3724275" y="3452813"/>
          <p14:tracePt t="19518" x="3732213" y="3452813"/>
          <p14:tracePt t="19520" x="3740150" y="3452813"/>
          <p14:tracePt t="19524" x="3748088" y="3452813"/>
          <p14:tracePt t="19528" x="3756025" y="3452813"/>
          <p14:tracePt t="19532" x="3763963" y="3452813"/>
          <p14:tracePt t="19534" x="3771900" y="3452813"/>
          <p14:tracePt t="19536" x="3771900" y="3460750"/>
          <p14:tracePt t="19538" x="3779838" y="3460750"/>
          <p14:tracePt t="19543" x="3787775" y="3460750"/>
          <p14:tracePt t="19545" x="3795713" y="3460750"/>
          <p14:tracePt t="19550" x="3803650" y="3460750"/>
          <p14:tracePt t="19556" x="3811588" y="3460750"/>
          <p14:tracePt t="19562" x="3819525" y="3460750"/>
          <p14:tracePt t="19566" x="3827463" y="3460750"/>
          <p14:tracePt t="19570" x="3835400" y="3460750"/>
          <p14:tracePt t="19576" x="3843338" y="3460750"/>
          <p14:tracePt t="19583" x="3851275" y="3460750"/>
          <p14:tracePt t="19595" x="3859213" y="3460750"/>
          <p14:tracePt t="19602" x="3867150" y="3460750"/>
          <p14:tracePt t="19610" x="3875088" y="3468688"/>
          <p14:tracePt t="19618" x="3883025" y="3468688"/>
          <p14:tracePt t="19623" x="3890963" y="3468688"/>
          <p14:tracePt t="19629" x="3898900" y="3476625"/>
          <p14:tracePt t="19631" x="3906838" y="3476625"/>
          <p14:tracePt t="19636" x="3914775" y="3476625"/>
          <p14:tracePt t="19639" x="3922713" y="3476625"/>
          <p14:tracePt t="19641" x="3930650" y="3476625"/>
          <p14:tracePt t="19645" x="3938588" y="3476625"/>
          <p14:tracePt t="19649" x="3946525" y="3476625"/>
          <p14:tracePt t="19654" x="3954463" y="3476625"/>
          <p14:tracePt t="19655" x="3962400" y="3476625"/>
          <p14:tracePt t="19660" x="3970338" y="3476625"/>
          <p14:tracePt t="19663" x="3986213" y="3476625"/>
          <p14:tracePt t="19666" x="3994150" y="3476625"/>
          <p14:tracePt t="19668" x="4002088" y="3484563"/>
          <p14:tracePt t="19671" x="4011613" y="3484563"/>
          <p14:tracePt t="19674" x="4019550" y="3484563"/>
          <p14:tracePt t="19678" x="4027488" y="3484563"/>
          <p14:tracePt t="19680" x="4035425" y="3484563"/>
          <p14:tracePt t="19682" x="4043363" y="3484563"/>
          <p14:tracePt t="19687" x="4051300" y="3484563"/>
          <p14:tracePt t="19690" x="4059238" y="3484563"/>
          <p14:tracePt t="19694" x="4067175" y="3484563"/>
          <p14:tracePt t="19696" x="4075113" y="3484563"/>
          <p14:tracePt t="19700" x="4083050" y="3484563"/>
          <p14:tracePt t="19705" x="4090988" y="3484563"/>
          <p14:tracePt t="19710" x="4098925" y="3484563"/>
          <p14:tracePt t="19712" x="4106863" y="3484563"/>
          <p14:tracePt t="19718" x="4114800" y="3484563"/>
          <p14:tracePt t="19724" x="4122738" y="3484563"/>
          <p14:tracePt t="19731" x="4130675" y="3484563"/>
          <p14:tracePt t="19735" x="4138613" y="3484563"/>
          <p14:tracePt t="19739" x="4146550" y="3484563"/>
          <p14:tracePt t="19745" x="4154488" y="3484563"/>
          <p14:tracePt t="19751" x="4162425" y="3484563"/>
          <p14:tracePt t="19754" x="4170363" y="3484563"/>
          <p14:tracePt t="19759" x="4178300" y="3484563"/>
          <p14:tracePt t="19761" x="4186238" y="3484563"/>
          <p14:tracePt t="19767" x="4194175" y="3484563"/>
          <p14:tracePt t="19769" x="4202113" y="3484563"/>
          <p14:tracePt t="19771" x="4210050" y="3484563"/>
          <p14:tracePt t="19776" x="4217988" y="3484563"/>
          <p14:tracePt t="19778" x="4225925" y="3484563"/>
          <p14:tracePt t="19781" x="4233863" y="3484563"/>
          <p14:tracePt t="19783" x="4241800" y="3484563"/>
          <p14:tracePt t="19788" x="4249738" y="3484563"/>
          <p14:tracePt t="19789" x="4257675" y="3484563"/>
          <p14:tracePt t="19793" x="4265613" y="3484563"/>
          <p14:tracePt t="19795" x="4273550" y="3484563"/>
          <p14:tracePt t="19797" x="4281488" y="3484563"/>
          <p14:tracePt t="19801" x="4289425" y="3484563"/>
          <p14:tracePt t="19807" x="4305300" y="3484563"/>
          <p14:tracePt t="19811" x="4313238" y="3484563"/>
          <p14:tracePt t="19817" x="4321175" y="3484563"/>
          <p14:tracePt t="19820" x="4329113" y="3484563"/>
          <p14:tracePt t="19822" x="4337050" y="3484563"/>
          <p14:tracePt t="19830" x="4344988" y="3484563"/>
          <p14:tracePt t="19836" x="4352925" y="3484563"/>
          <p14:tracePt t="19843" x="4362450" y="3484563"/>
          <p14:tracePt t="19846" x="4370388" y="3484563"/>
          <p14:tracePt t="19852" x="4370388" y="3476625"/>
          <p14:tracePt t="19854" x="4378325" y="3476625"/>
          <p14:tracePt t="19864" x="4386263" y="3476625"/>
          <p14:tracePt t="19874" x="4394200" y="3476625"/>
          <p14:tracePt t="19894" x="4402138" y="3468688"/>
          <p14:tracePt t="19896" x="4410075" y="3468688"/>
          <p14:tracePt t="19907" x="4418013" y="3468688"/>
          <p14:tracePt t="19910" x="4418013" y="3460750"/>
          <p14:tracePt t="19922" x="4425950" y="3460750"/>
          <p14:tracePt t="19933" x="4433888" y="3452813"/>
          <p14:tracePt t="19944" x="4441825" y="3452813"/>
          <p14:tracePt t="19967" x="4449763" y="3452813"/>
          <p14:tracePt t="19970" x="4449763" y="3444875"/>
          <p14:tracePt t="20030" x="4449763" y="3436938"/>
          <p14:tracePt t="20042" x="4449763" y="3429000"/>
          <p14:tracePt t="20046" x="4441825" y="3429000"/>
          <p14:tracePt t="20048" x="4433888" y="3429000"/>
          <p14:tracePt t="20056" x="4433888" y="3421063"/>
          <p14:tracePt t="20060" x="4425950" y="3421063"/>
          <p14:tracePt t="20063" x="4418013" y="3413125"/>
          <p14:tracePt t="20069" x="4410075" y="3413125"/>
          <p14:tracePt t="20076" x="4402138" y="3405188"/>
          <p14:tracePt t="20078" x="4394200" y="3405188"/>
          <p14:tracePt t="20083" x="4386263" y="3397250"/>
          <p14:tracePt t="20087" x="4378325" y="3397250"/>
          <p14:tracePt t="20094" x="4370388" y="3397250"/>
          <p14:tracePt t="20099" x="4362450" y="3397250"/>
          <p14:tracePt t="20109" x="4362450" y="3389313"/>
          <p14:tracePt t="20214" x="4362450" y="3381375"/>
          <p14:tracePt t="20229" x="4352925" y="3381375"/>
          <p14:tracePt t="20290" x="4344988" y="3381375"/>
          <p14:tracePt t="20299" x="4344988" y="3389313"/>
          <p14:tracePt t="20313" x="4344988" y="3397250"/>
          <p14:tracePt t="20326" x="4344988" y="3405188"/>
          <p14:tracePt t="20346" x="4337050" y="3405188"/>
          <p14:tracePt t="20351" x="4337050" y="3413125"/>
          <p14:tracePt t="20370" x="4329113" y="3413125"/>
          <p14:tracePt t="20421" x="4321175" y="3413125"/>
          <p14:tracePt t="20437" x="4313238" y="3413125"/>
          <p14:tracePt t="20449" x="4305300" y="3413125"/>
          <p14:tracePt t="20453" x="4297363" y="3413125"/>
          <p14:tracePt t="20460" x="4289425" y="3413125"/>
          <p14:tracePt t="20463" x="4281488" y="3413125"/>
          <p14:tracePt t="20468" x="4273550" y="3413125"/>
          <p14:tracePt t="20471" x="4265613" y="3413125"/>
          <p14:tracePt t="20474" x="4257675" y="3413125"/>
          <p14:tracePt t="20480" x="4249738" y="3413125"/>
          <p14:tracePt t="20484" x="4241800" y="3413125"/>
          <p14:tracePt t="20486" x="4233863" y="3413125"/>
          <p14:tracePt t="20490" x="4225925" y="3413125"/>
          <p14:tracePt t="20497" x="4217988" y="3413125"/>
          <p14:tracePt t="20500" x="4210050" y="3413125"/>
          <p14:tracePt t="20502" x="4202113" y="3413125"/>
          <p14:tracePt t="20504" x="4202113" y="3421063"/>
          <p14:tracePt t="20509" x="4194175" y="3421063"/>
          <p14:tracePt t="20515" x="4186238" y="3421063"/>
          <p14:tracePt t="20522" x="4178300" y="3421063"/>
          <p14:tracePt t="20527" x="4170363" y="3421063"/>
          <p14:tracePt t="20536" x="4162425" y="3421063"/>
          <p14:tracePt t="20547" x="4154488" y="3421063"/>
          <p14:tracePt t="20555" x="4146550" y="3421063"/>
          <p14:tracePt t="20565" x="4138613" y="3421063"/>
          <p14:tracePt t="20571" x="4130675" y="3421063"/>
          <p14:tracePt t="20580" x="4122738" y="3421063"/>
          <p14:tracePt t="20583" x="4114800" y="3421063"/>
          <p14:tracePt t="20589" x="4106863" y="3421063"/>
          <p14:tracePt t="20594" x="4098925" y="3421063"/>
          <p14:tracePt t="20598" x="4090988" y="3421063"/>
          <p14:tracePt t="20601" x="4083050" y="3421063"/>
          <p14:tracePt t="20603" x="4075113" y="3421063"/>
          <p14:tracePt t="20608" x="4067175" y="3421063"/>
          <p14:tracePt t="20612" x="4059238" y="3421063"/>
          <p14:tracePt t="20616" x="4051300" y="3421063"/>
          <p14:tracePt t="20618" x="4043363" y="3421063"/>
          <p14:tracePt t="20620" x="4035425" y="3421063"/>
          <p14:tracePt t="20623" x="4027488" y="3421063"/>
          <p14:tracePt t="20628" x="4019550" y="3421063"/>
          <p14:tracePt t="20630" x="4011613" y="3421063"/>
          <p14:tracePt t="20635" x="4002088" y="3421063"/>
          <p14:tracePt t="20639" x="3994150" y="3421063"/>
          <p14:tracePt t="20642" x="3986213" y="3421063"/>
          <p14:tracePt t="20646" x="3978275" y="3421063"/>
          <p14:tracePt t="20648" x="3970338" y="3421063"/>
          <p14:tracePt t="20652" x="3962400" y="3421063"/>
          <p14:tracePt t="20660" x="3954463" y="3421063"/>
          <p14:tracePt t="20662" x="3946525" y="3421063"/>
          <p14:tracePt t="20667" x="3938588" y="3421063"/>
          <p14:tracePt t="20673" x="3930650" y="3421063"/>
          <p14:tracePt t="20679" x="3922713" y="3421063"/>
          <p14:tracePt t="20681" x="3914775" y="3421063"/>
          <p14:tracePt t="20687" x="3906838" y="3421063"/>
          <p14:tracePt t="20695" x="3898900" y="3421063"/>
          <p14:tracePt t="20701" x="3890963" y="3421063"/>
          <p14:tracePt t="20704" x="3883025" y="3421063"/>
          <p14:tracePt t="20710" x="3875088" y="3421063"/>
          <p14:tracePt t="20713" x="3867150" y="3421063"/>
          <p14:tracePt t="20718" x="3859213" y="3421063"/>
          <p14:tracePt t="20722" x="3851275" y="3421063"/>
          <p14:tracePt t="20726" x="3843338" y="3421063"/>
          <p14:tracePt t="20730" x="3835400" y="3421063"/>
          <p14:tracePt t="20732" x="3827463" y="3421063"/>
          <p14:tracePt t="20735" x="3819525" y="3421063"/>
          <p14:tracePt t="20737" x="3811588" y="3421063"/>
          <p14:tracePt t="20743" x="3795713" y="3421063"/>
          <p14:tracePt t="20749" x="3787775" y="3421063"/>
          <p14:tracePt t="20753" x="3779838" y="3421063"/>
          <p14:tracePt t="20757" x="3771900" y="3421063"/>
          <p14:tracePt t="20762" x="3763963" y="3421063"/>
          <p14:tracePt t="20764" x="3756025" y="3421063"/>
          <p14:tracePt t="20769" x="3748088" y="3429000"/>
          <p14:tracePt t="20773" x="3740150" y="3429000"/>
          <p14:tracePt t="20776" x="3732213" y="3429000"/>
          <p14:tracePt t="20781" x="3724275" y="3429000"/>
          <p14:tracePt t="20785" x="3716338" y="3429000"/>
          <p14:tracePt t="20787" x="3708400" y="3429000"/>
          <p14:tracePt t="20794" x="3700463" y="3429000"/>
          <p14:tracePt t="20797" x="3692525" y="3429000"/>
          <p14:tracePt t="20804" x="3676650" y="3429000"/>
          <p14:tracePt t="20809" x="3668713" y="3436938"/>
          <p14:tracePt t="20812" x="3660775" y="3436938"/>
          <p14:tracePt t="20819" x="3651250" y="3436938"/>
          <p14:tracePt t="20820" x="3643313" y="3436938"/>
          <p14:tracePt t="20826" x="3635375" y="3436938"/>
          <p14:tracePt t="20830" x="3627438" y="3436938"/>
          <p14:tracePt t="20836" x="3619500" y="3436938"/>
          <p14:tracePt t="20838" x="3619500" y="3444875"/>
          <p14:tracePt t="20841" x="3611563" y="3444875"/>
          <p14:tracePt t="20846" x="3603625" y="3444875"/>
          <p14:tracePt t="20854" x="3595688" y="3444875"/>
          <p14:tracePt t="20862" x="3587750" y="3444875"/>
          <p14:tracePt t="20864" x="3579813" y="3444875"/>
          <p14:tracePt t="20870" x="3571875" y="3444875"/>
          <p14:tracePt t="20876" x="3563938" y="3444875"/>
          <p14:tracePt t="20880" x="3556000" y="3444875"/>
          <p14:tracePt t="20882" x="3548063" y="3452813"/>
          <p14:tracePt t="20887" x="3540125" y="3452813"/>
          <p14:tracePt t="20894" x="3532188" y="3452813"/>
          <p14:tracePt t="20895" x="3524250" y="3452813"/>
          <p14:tracePt t="20897" x="3516313" y="3452813"/>
          <p14:tracePt t="20901" x="3508375" y="3452813"/>
          <p14:tracePt t="20905" x="3500438" y="3452813"/>
          <p14:tracePt t="20907" x="3500438" y="3460750"/>
          <p14:tracePt t="20910" x="3492500" y="3460750"/>
          <p14:tracePt t="20912" x="3484563" y="3460750"/>
          <p14:tracePt t="20915" x="3476625" y="3460750"/>
          <p14:tracePt t="20919" x="3468688" y="3460750"/>
          <p14:tracePt t="20923" x="3460750" y="3460750"/>
          <p14:tracePt t="20926" x="3452813" y="3460750"/>
          <p14:tracePt t="20931" x="3444875" y="3460750"/>
          <p14:tracePt t="20939" x="3436938" y="3460750"/>
          <p14:tracePt t="20955" x="3429000" y="3460750"/>
          <p14:tracePt t="20998" x="3421063" y="3460750"/>
          <p14:tracePt t="21000" x="3413125" y="3460750"/>
          <p14:tracePt t="21008" x="3405188" y="3460750"/>
          <p14:tracePt t="21016" x="3397250" y="3460750"/>
          <p14:tracePt t="21020" x="3397250" y="3452813"/>
          <p14:tracePt t="21021" x="3389313" y="3452813"/>
          <p14:tracePt t="21026" x="3381375" y="3452813"/>
          <p14:tracePt t="21031" x="3373438" y="3452813"/>
          <p14:tracePt t="21037" x="3365500" y="3452813"/>
          <p14:tracePt t="21044" x="3357563" y="3452813"/>
          <p14:tracePt t="21046" x="3357563" y="3444875"/>
          <p14:tracePt t="21047" x="3349625" y="3444875"/>
          <p14:tracePt t="21052" x="3341688" y="3444875"/>
          <p14:tracePt t="21059" x="3333750" y="3444875"/>
          <p14:tracePt t="21065" x="3325813" y="3444875"/>
          <p14:tracePt t="21068" x="3317875" y="3444875"/>
          <p14:tracePt t="21078" x="3308350" y="3444875"/>
          <p14:tracePt t="21084" x="3300413" y="3444875"/>
          <p14:tracePt t="21095" x="3292475" y="3444875"/>
          <p14:tracePt t="21103" x="3284538" y="3444875"/>
          <p14:tracePt t="21119" x="3276600" y="3444875"/>
          <p14:tracePt t="21143" x="3268663" y="3444875"/>
          <p14:tracePt t="21161" x="3260725" y="3444875"/>
          <p14:tracePt t="21166" x="3252788" y="3444875"/>
          <p14:tracePt t="21172" x="3244850" y="3444875"/>
          <p14:tracePt t="21182" x="3236913" y="3444875"/>
          <p14:tracePt t="21188" x="3228975" y="3444875"/>
          <p14:tracePt t="21195" x="3221038" y="3444875"/>
          <p14:tracePt t="21200" x="3213100" y="3452813"/>
          <p14:tracePt t="21210" x="3205163" y="3452813"/>
          <p14:tracePt t="21219" x="3197225" y="3452813"/>
          <p14:tracePt t="21234" x="3189288" y="3452813"/>
          <p14:tracePt t="21239" x="3181350" y="3452813"/>
          <p14:tracePt t="21254" x="3173413" y="3460750"/>
          <p14:tracePt t="21265" x="3165475" y="3460750"/>
          <p14:tracePt t="21273" x="3165475" y="3468688"/>
          <p14:tracePt t="21279" x="3157538" y="3468688"/>
          <p14:tracePt t="21287" x="3149600" y="3468688"/>
          <p14:tracePt t="21299" x="3141663" y="3468688"/>
          <p14:tracePt t="21325" x="3133725" y="3468688"/>
          <p14:tracePt t="21348" x="3125788" y="3468688"/>
          <p14:tracePt t="21354" x="3117850" y="3468688"/>
          <p14:tracePt t="21372" x="3109913" y="3468688"/>
          <p14:tracePt t="21508" x="3109913" y="3460750"/>
          <p14:tracePt t="21512" x="3117850" y="3460750"/>
          <p14:tracePt t="21516" x="3125788" y="3460750"/>
          <p14:tracePt t="21522" x="3133725" y="3460750"/>
          <p14:tracePt t="21528" x="3141663" y="3460750"/>
          <p14:tracePt t="21534" x="3149600" y="3460750"/>
          <p14:tracePt t="21536" x="3157538" y="3452813"/>
          <p14:tracePt t="21542" x="3165475" y="3452813"/>
          <p14:tracePt t="21547" x="3173413" y="3452813"/>
          <p14:tracePt t="21551" x="3181350" y="3452813"/>
          <p14:tracePt t="21554" x="3189288" y="3452813"/>
          <p14:tracePt t="21559" x="3197225" y="3452813"/>
          <p14:tracePt t="21561" x="3205163" y="3452813"/>
          <p14:tracePt t="21566" x="3221038" y="3452813"/>
          <p14:tracePt t="21567" x="3221038" y="3444875"/>
          <p14:tracePt t="21569" x="3228975" y="3444875"/>
          <p14:tracePt t="21573" x="3236913" y="3444875"/>
          <p14:tracePt t="21576" x="3244850" y="3444875"/>
          <p14:tracePt t="21578" x="3252788" y="3444875"/>
          <p14:tracePt t="21581" x="3260725" y="3444875"/>
          <p14:tracePt t="21585" x="3276600" y="3444875"/>
          <p14:tracePt t="21589" x="3284538" y="3444875"/>
          <p14:tracePt t="21594" x="3292475" y="3444875"/>
          <p14:tracePt t="21595" x="3300413" y="3444875"/>
          <p14:tracePt t="21599" x="3308350" y="3444875"/>
          <p14:tracePt t="21603" x="3317875" y="3444875"/>
          <p14:tracePt t="21609" x="3325813" y="3444875"/>
          <p14:tracePt t="21613" x="3333750" y="3444875"/>
          <p14:tracePt t="21615" x="3341688" y="3444875"/>
          <p14:tracePt t="21619" x="3349625" y="3444875"/>
          <p14:tracePt t="21625" x="3365500" y="3444875"/>
          <p14:tracePt t="21632" x="3373438" y="3444875"/>
          <p14:tracePt t="21634" x="3381375" y="3444875"/>
          <p14:tracePt t="21638" x="3389313" y="3444875"/>
          <p14:tracePt t="21642" x="3397250" y="3444875"/>
          <p14:tracePt t="21649" x="3405188" y="3444875"/>
          <p14:tracePt t="21656" x="3413125" y="3444875"/>
          <p14:tracePt t="21662" x="3421063" y="3444875"/>
          <p14:tracePt t="21665" x="3429000" y="3444875"/>
          <p14:tracePt t="21670" x="3436938" y="3444875"/>
          <p14:tracePt t="21676" x="3444875" y="3444875"/>
          <p14:tracePt t="21680" x="3452813" y="3444875"/>
          <p14:tracePt t="21684" x="3460750" y="3444875"/>
          <p14:tracePt t="21690" x="3468688" y="3444875"/>
          <p14:tracePt t="21694" x="3476625" y="3444875"/>
          <p14:tracePt t="21698" x="3484563" y="3444875"/>
          <p14:tracePt t="21700" x="3492500" y="3444875"/>
          <p14:tracePt t="21702" x="3500438" y="3444875"/>
          <p14:tracePt t="21706" x="3516313" y="3444875"/>
          <p14:tracePt t="21711" x="3524250" y="3444875"/>
          <p14:tracePt t="21714" x="3532188" y="3444875"/>
          <p14:tracePt t="21716" x="3540125" y="3444875"/>
          <p14:tracePt t="21719" x="3548063" y="3444875"/>
          <p14:tracePt t="21721" x="3556000" y="3444875"/>
          <p14:tracePt t="21723" x="3563938" y="3444875"/>
          <p14:tracePt t="21726" x="3571875" y="3444875"/>
          <p14:tracePt t="21729" x="3579813" y="3452813"/>
          <p14:tracePt t="21731" x="3587750" y="3452813"/>
          <p14:tracePt t="21734" x="3595688" y="3452813"/>
          <p14:tracePt t="21737" x="3611563" y="3452813"/>
          <p14:tracePt t="21742" x="3619500" y="3452813"/>
          <p14:tracePt t="21745" x="3627438" y="3452813"/>
          <p14:tracePt t="21747" x="3635375" y="3452813"/>
          <p14:tracePt t="21749" x="3643313" y="3460750"/>
          <p14:tracePt t="21753" x="3660775" y="3460750"/>
          <p14:tracePt t="21760" x="3668713" y="3460750"/>
          <p14:tracePt t="21762" x="3676650" y="3460750"/>
          <p14:tracePt t="21765" x="3692525" y="3460750"/>
          <p14:tracePt t="21769" x="3700463" y="3460750"/>
          <p14:tracePt t="21775" x="3708400" y="3460750"/>
          <p14:tracePt t="21777" x="3716338" y="3460750"/>
          <p14:tracePt t="21781" x="3724275" y="3460750"/>
          <p14:tracePt t="21787" x="3740150" y="3460750"/>
          <p14:tracePt t="21793" x="3748088" y="3460750"/>
          <p14:tracePt t="21802" x="3756025" y="3460750"/>
          <p14:tracePt t="21814" x="3763963" y="3460750"/>
          <p14:tracePt t="21816" x="3771900" y="3460750"/>
          <p14:tracePt t="21826" x="3779838" y="3460750"/>
          <p14:tracePt t="21833" x="3787775" y="3460750"/>
          <p14:tracePt t="21838" x="3795713" y="3460750"/>
          <p14:tracePt t="21842" x="3803650" y="3460750"/>
          <p14:tracePt t="21844" x="3811588" y="3460750"/>
          <p14:tracePt t="21848" x="3819525" y="3460750"/>
          <p14:tracePt t="21852" x="3827463" y="3460750"/>
          <p14:tracePt t="21854" x="3835400" y="3460750"/>
          <p14:tracePt t="21859" x="3843338" y="3460750"/>
          <p14:tracePt t="21860" x="3851275" y="3460750"/>
          <p14:tracePt t="21862" x="3859213" y="3460750"/>
          <p14:tracePt t="21864" x="3867150" y="3460750"/>
          <p14:tracePt t="21869" x="3875088" y="3460750"/>
          <p14:tracePt t="21870" x="3883025" y="3460750"/>
          <p14:tracePt t="21872" x="3890963" y="3460750"/>
          <p14:tracePt t="21876" x="3898900" y="3460750"/>
          <p14:tracePt t="21878" x="3906838" y="3460750"/>
          <p14:tracePt t="21879" x="3914775" y="3460750"/>
          <p14:tracePt t="21883" x="3922713" y="3460750"/>
          <p14:tracePt t="21885" x="3930650" y="3460750"/>
          <p14:tracePt t="21887" x="3938588" y="3460750"/>
          <p14:tracePt t="21894" x="3954463" y="3460750"/>
          <p14:tracePt t="21897" x="3962400" y="3460750"/>
          <p14:tracePt t="21899" x="3970338" y="3460750"/>
          <p14:tracePt t="21903" x="3978275" y="3452813"/>
          <p14:tracePt t="21909" x="3986213" y="3452813"/>
          <p14:tracePt t="21911" x="3994150" y="3452813"/>
          <p14:tracePt t="21915" x="4002088" y="3452813"/>
          <p14:tracePt t="21920" x="4011613" y="3452813"/>
          <p14:tracePt t="21923" x="4019550" y="3452813"/>
          <p14:tracePt t="21929" x="4027488" y="3452813"/>
          <p14:tracePt t="21931" x="4035425" y="3452813"/>
          <p14:tracePt t="21937" x="4043363" y="3452813"/>
          <p14:tracePt t="21942" x="4051300" y="3452813"/>
          <p14:tracePt t="21944" x="4051300" y="3444875"/>
          <p14:tracePt t="21947" x="4059238" y="3444875"/>
          <p14:tracePt t="21949" x="4067175" y="3444875"/>
          <p14:tracePt t="21955" x="4075113" y="3444875"/>
          <p14:tracePt t="21960" x="4083050" y="3444875"/>
          <p14:tracePt t="21964" x="4090988" y="3444875"/>
          <p14:tracePt t="21970" x="4098925" y="3444875"/>
          <p14:tracePt t="21975" x="4106863" y="3444875"/>
          <p14:tracePt t="21980" x="4114800" y="3444875"/>
          <p14:tracePt t="21986" x="4122738" y="3436938"/>
          <p14:tracePt t="21990" x="4130675" y="3436938"/>
          <p14:tracePt t="21996" x="4138613" y="3436938"/>
          <p14:tracePt t="22001" x="4146550" y="3436938"/>
          <p14:tracePt t="22006" x="4154488" y="3436938"/>
          <p14:tracePt t="22010" x="4162425" y="3436938"/>
          <p14:tracePt t="22018" x="4170363" y="3436938"/>
          <p14:tracePt t="22027" x="4178300" y="3436938"/>
          <p14:tracePt t="22038" x="4186238" y="3436938"/>
          <p14:tracePt t="22055" x="4194175" y="3436938"/>
          <p14:tracePt t="22076" x="4194175" y="3429000"/>
          <p14:tracePt t="22095" x="4202113" y="3429000"/>
          <p14:tracePt t="22108" x="4202113" y="3421063"/>
          <p14:tracePt t="22124" x="4210050" y="3421063"/>
          <p14:tracePt t="22144" x="4210050" y="3413125"/>
          <p14:tracePt t="22155" x="4217988" y="3413125"/>
          <p14:tracePt t="22305" x="4217988" y="3421063"/>
          <p14:tracePt t="22333" x="4217988" y="3429000"/>
          <p14:tracePt t="22359" x="4217988" y="3436938"/>
          <p14:tracePt t="22366" x="4210050" y="3436938"/>
          <p14:tracePt t="23503" x="4202113" y="3436938"/>
          <p14:tracePt t="23529" x="4194175" y="3436938"/>
          <p14:tracePt t="23549" x="4186238" y="3436938"/>
          <p14:tracePt t="23567" x="4178300" y="3436938"/>
          <p14:tracePt t="23582" x="4170363" y="3429000"/>
          <p14:tracePt t="23591" x="4170363" y="3421063"/>
          <p14:tracePt t="23592" x="4162425" y="3421063"/>
          <p14:tracePt t="23595" x="4154488" y="3421063"/>
          <p14:tracePt t="23598" x="4154488" y="3413125"/>
          <p14:tracePt t="23599" x="4146550" y="3413125"/>
          <p14:tracePt t="23607" x="4130675" y="3405188"/>
          <p14:tracePt t="23610" x="4122738" y="3405188"/>
          <p14:tracePt t="23612" x="4114800" y="3397250"/>
          <p14:tracePt t="23614" x="4106863" y="3397250"/>
          <p14:tracePt t="23617" x="4098925" y="3397250"/>
          <p14:tracePt t="23618" x="4098925" y="3389313"/>
          <p14:tracePt t="23621" x="4090988" y="3389313"/>
          <p14:tracePt t="23626" x="4067175" y="3389313"/>
          <p14:tracePt t="23628" x="4059238" y="3389313"/>
          <p14:tracePt t="23630" x="4051300" y="3389313"/>
          <p14:tracePt t="23632" x="4043363" y="3389313"/>
          <p14:tracePt t="23634" x="4035425" y="3389313"/>
          <p14:tracePt t="23637" x="4027488" y="3389313"/>
          <p14:tracePt t="23639" x="4019550" y="3389313"/>
          <p14:tracePt t="23642" x="3994150" y="3389313"/>
          <p14:tracePt t="23644" x="3986213" y="3389313"/>
          <p14:tracePt t="23646" x="3970338" y="3397250"/>
          <p14:tracePt t="23648" x="3962400" y="3397250"/>
          <p14:tracePt t="23650" x="3938588" y="3397250"/>
          <p14:tracePt t="23652" x="3930650" y="3405188"/>
          <p14:tracePt t="23655" x="3914775" y="3413125"/>
          <p14:tracePt t="23658" x="3883025" y="3421063"/>
          <p14:tracePt t="23660" x="3867150" y="3429000"/>
          <p14:tracePt t="23662" x="3851275" y="3444875"/>
          <p14:tracePt t="23664" x="3835400" y="3444875"/>
          <p14:tracePt t="23666" x="3819525" y="3452813"/>
          <p14:tracePt t="23668" x="3803650" y="3460750"/>
          <p14:tracePt t="23671" x="3787775" y="3468688"/>
          <p14:tracePt t="23675" x="3748088" y="3484563"/>
          <p14:tracePt t="23678" x="3708400" y="3500438"/>
          <p14:tracePt t="23680" x="3692525" y="3508375"/>
          <p14:tracePt t="23682" x="3676650" y="3508375"/>
          <p14:tracePt t="23684" x="3660775" y="3524250"/>
          <p14:tracePt t="23686" x="3627438" y="3532188"/>
          <p14:tracePt t="23689" x="3611563" y="3540125"/>
          <p14:tracePt t="23692" x="3579813" y="3556000"/>
          <p14:tracePt t="23695" x="3532188" y="3571875"/>
          <p14:tracePt t="23696" x="3524250" y="3579813"/>
          <p14:tracePt t="23699" x="3500438" y="3587750"/>
          <p14:tracePt t="23701" x="3484563" y="3595688"/>
          <p14:tracePt t="23703" x="3468688" y="3605213"/>
          <p14:tracePt t="23706" x="3452813" y="3613150"/>
          <p14:tracePt t="23712" x="3421063" y="3621088"/>
          <p14:tracePt t="23715" x="3373438" y="3636963"/>
          <p14:tracePt t="23717" x="3365500" y="3644900"/>
          <p14:tracePt t="23719" x="3349625" y="3644900"/>
          <p14:tracePt t="23722" x="3341688" y="3644900"/>
          <p14:tracePt t="23725" x="3317875" y="3652838"/>
          <p14:tracePt t="23728" x="3308350" y="3660775"/>
          <p14:tracePt t="23729" x="3300413" y="3660775"/>
          <p14:tracePt t="23731" x="3292475" y="3660775"/>
          <p14:tracePt t="23735" x="3276600" y="3660775"/>
          <p14:tracePt t="23741" x="3268663" y="3660775"/>
          <p14:tracePt t="23751" x="3260725" y="3660775"/>
          <p14:tracePt t="23768" x="3252788" y="3660775"/>
          <p14:tracePt t="23772" x="3244850" y="3660775"/>
          <p14:tracePt t="23776" x="3236913" y="3660775"/>
          <p14:tracePt t="23782" x="3228975" y="3660775"/>
          <p14:tracePt t="23784" x="3228975" y="3652838"/>
          <p14:tracePt t="23786" x="3221038" y="3652838"/>
          <p14:tracePt t="23788" x="3213100" y="3652838"/>
          <p14:tracePt t="23791" x="3213100" y="3644900"/>
          <p14:tracePt t="23793" x="3205163" y="3644900"/>
          <p14:tracePt t="23796" x="3197225" y="3644900"/>
          <p14:tracePt t="23798" x="3189288" y="3636963"/>
          <p14:tracePt t="23800" x="3181350" y="3636963"/>
          <p14:tracePt t="23804" x="3173413" y="3629025"/>
          <p14:tracePt t="23809" x="3157538" y="3621088"/>
          <p14:tracePt t="23811" x="3149600" y="3621088"/>
          <p14:tracePt t="23815" x="3133725" y="3621088"/>
          <p14:tracePt t="23818" x="3125788" y="3613150"/>
          <p14:tracePt t="23820" x="3117850" y="3613150"/>
          <p14:tracePt t="23822" x="3109913" y="3613150"/>
          <p14:tracePt t="23826" x="3101975" y="3613150"/>
          <p14:tracePt t="23828" x="3086100" y="3605213"/>
          <p14:tracePt t="23832" x="3078163" y="3605213"/>
          <p14:tracePt t="23833" x="3070225" y="3605213"/>
          <p14:tracePt t="23838" x="3062288" y="3605213"/>
          <p14:tracePt t="23841" x="3054350" y="3605213"/>
          <p14:tracePt t="23842" x="3046413" y="3605213"/>
          <p14:tracePt t="23844" x="3038475" y="3605213"/>
          <p14:tracePt t="23848" x="3030538" y="3605213"/>
          <p14:tracePt t="23850" x="3022600" y="3605213"/>
          <p14:tracePt t="23854" x="3014663" y="3605213"/>
          <p14:tracePt t="23859" x="3006725" y="3605213"/>
          <p14:tracePt t="23863" x="2998788" y="3605213"/>
          <p14:tracePt t="23866" x="2998788" y="3595688"/>
          <p14:tracePt t="23905" x="2998788" y="3587750"/>
          <p14:tracePt t="23913" x="2998788" y="3579813"/>
          <p14:tracePt t="23919" x="3006725" y="3571875"/>
          <p14:tracePt t="23925" x="3006725" y="3563938"/>
          <p14:tracePt t="23927" x="3006725" y="3556000"/>
          <p14:tracePt t="23931" x="3014663" y="3548063"/>
          <p14:tracePt t="23934" x="3014663" y="3540125"/>
          <p14:tracePt t="23942" x="3022600" y="3524250"/>
          <p14:tracePt t="23944" x="3022600" y="3516313"/>
          <p14:tracePt t="23948" x="3022600" y="3508375"/>
          <p14:tracePt t="23950" x="3030538" y="3500438"/>
          <p14:tracePt t="23954" x="3030538" y="3492500"/>
          <p14:tracePt t="23958" x="3038475" y="3484563"/>
          <p14:tracePt t="23962" x="3046413" y="3476625"/>
          <p14:tracePt t="23970" x="3054350" y="3468688"/>
          <p14:tracePt t="23973" x="3054350" y="3460750"/>
          <p14:tracePt t="23978" x="3062288" y="3460750"/>
          <p14:tracePt t="23980" x="3062288" y="3452813"/>
          <p14:tracePt t="23988" x="3070225" y="3452813"/>
          <p14:tracePt t="23993" x="3070225" y="3444875"/>
          <p14:tracePt t="23994" x="3078163" y="3444875"/>
          <p14:tracePt t="24017" x="3086100" y="3444875"/>
          <p14:tracePt t="24039" x="3094038" y="3444875"/>
          <p14:tracePt t="24047" x="3101975" y="3444875"/>
          <p14:tracePt t="24049" x="3101975" y="3452813"/>
          <p14:tracePt t="24051" x="3109913" y="3452813"/>
          <p14:tracePt t="24058" x="3117850" y="3452813"/>
          <p14:tracePt t="24061" x="3117850" y="3468688"/>
          <p14:tracePt t="24063" x="3125788" y="3468688"/>
          <p14:tracePt t="24071" x="3133725" y="3468688"/>
          <p14:tracePt t="24074" x="3141663" y="3468688"/>
          <p14:tracePt t="24078" x="3141663" y="3476625"/>
          <p14:tracePt t="24081" x="3149600" y="3476625"/>
          <p14:tracePt t="24085" x="3157538" y="3476625"/>
          <p14:tracePt t="24093" x="3173413" y="3476625"/>
          <p14:tracePt t="24099" x="3181350" y="3476625"/>
          <p14:tracePt t="24108" x="3189288" y="3476625"/>
          <p14:tracePt t="24258" x="3189288" y="3468688"/>
          <p14:tracePt t="24262" x="3189288" y="3460750"/>
          <p14:tracePt t="24271" x="3189288" y="3452813"/>
          <p14:tracePt t="24282" x="3189288" y="3444875"/>
          <p14:tracePt t="24295" x="3189288" y="3436938"/>
          <p14:tracePt t="24302" x="3189288" y="3429000"/>
          <p14:tracePt t="24318" x="3189288" y="3421063"/>
          <p14:tracePt t="24328" x="3181350" y="3421063"/>
          <p14:tracePt t="24343" x="3173413" y="3421063"/>
          <p14:tracePt t="24349" x="3165475" y="3421063"/>
          <p14:tracePt t="24365" x="3157538" y="3421063"/>
          <p14:tracePt t="24375" x="3149600" y="3421063"/>
          <p14:tracePt t="24381" x="3141663" y="3421063"/>
          <p14:tracePt t="24383" x="3133725" y="3421063"/>
          <p14:tracePt t="24392" x="3125788" y="3421063"/>
          <p14:tracePt t="24395" x="3117850" y="3421063"/>
          <p14:tracePt t="24399" x="3109913" y="3421063"/>
          <p14:tracePt t="24401" x="3101975" y="3421063"/>
          <p14:tracePt t="24408" x="3094038" y="3421063"/>
          <p14:tracePt t="24411" x="3086100" y="3421063"/>
          <p14:tracePt t="24415" x="3078163" y="3421063"/>
          <p14:tracePt t="24417" x="3070225" y="3429000"/>
          <p14:tracePt t="24421" x="3062288" y="3436938"/>
          <p14:tracePt t="24424" x="3054350" y="3436938"/>
          <p14:tracePt t="24426" x="3046413" y="3436938"/>
          <p14:tracePt t="24429" x="3038475" y="3436938"/>
          <p14:tracePt t="24433" x="3030538" y="3436938"/>
          <p14:tracePt t="24435" x="3030538" y="3444875"/>
          <p14:tracePt t="24437" x="3014663" y="3444875"/>
          <p14:tracePt t="24441" x="3006725" y="3444875"/>
          <p14:tracePt t="24443" x="2998788" y="3444875"/>
          <p14:tracePt t="24445" x="2998788" y="3452813"/>
          <p14:tracePt t="24446" x="2990850" y="3452813"/>
          <p14:tracePt t="24448" x="2982913" y="3452813"/>
          <p14:tracePt t="24450" x="2974975" y="3452813"/>
          <p14:tracePt t="24452" x="2974975" y="3460750"/>
          <p14:tracePt t="24454" x="2967038" y="3460750"/>
          <p14:tracePt t="24458" x="2957513" y="3468688"/>
          <p14:tracePt t="24460" x="2949575" y="3468688"/>
          <p14:tracePt t="24462" x="2941638" y="3468688"/>
          <p14:tracePt t="24464" x="2933700" y="3476625"/>
          <p14:tracePt t="24468" x="2925763" y="3476625"/>
          <p14:tracePt t="24470" x="2925763" y="3484563"/>
          <p14:tracePt t="24472" x="2917825" y="3484563"/>
          <p14:tracePt t="24477" x="2909888" y="3492500"/>
          <p14:tracePt t="24478" x="2901950" y="3492500"/>
          <p14:tracePt t="24480" x="2901950" y="3500438"/>
          <p14:tracePt t="24482" x="2894013" y="3500438"/>
          <p14:tracePt t="24489" x="2886075" y="3508375"/>
          <p14:tracePt t="24495" x="2878138" y="3516313"/>
          <p14:tracePt t="24498" x="2870200" y="3516313"/>
          <p14:tracePt t="24500" x="2862263" y="3516313"/>
          <p14:tracePt t="24502" x="2862263" y="3524250"/>
          <p14:tracePt t="24504" x="2862263" y="3532188"/>
          <p14:tracePt t="24507" x="2854325" y="3532188"/>
          <p14:tracePt t="24512" x="2846388" y="3540125"/>
          <p14:tracePt t="24516" x="2838450" y="3540125"/>
          <p14:tracePt t="24518" x="2838450" y="3548063"/>
          <p14:tracePt t="24520" x="2830513" y="3548063"/>
          <p14:tracePt t="24527" x="2830513" y="3556000"/>
          <p14:tracePt t="24528" x="2822575" y="3563938"/>
          <p14:tracePt t="24535" x="2822575" y="3571875"/>
          <p14:tracePt t="24541" x="2814638" y="3571875"/>
          <p14:tracePt t="24544" x="2814638" y="3579813"/>
          <p14:tracePt t="24551" x="2814638" y="3587750"/>
          <p14:tracePt t="24553" x="2806700" y="3587750"/>
          <p14:tracePt t="24555" x="2806700" y="3595688"/>
          <p14:tracePt t="24560" x="2798763" y="3595688"/>
          <p14:tracePt t="24563" x="2798763" y="3605213"/>
          <p14:tracePt t="24567" x="2790825" y="3613150"/>
          <p14:tracePt t="24574" x="2790825" y="3621088"/>
          <p14:tracePt t="24577" x="2782888" y="3629025"/>
          <p14:tracePt t="24579" x="2782888" y="3636963"/>
          <p14:tracePt t="24581" x="2774950" y="3636963"/>
          <p14:tracePt t="24585" x="2774950" y="3644900"/>
          <p14:tracePt t="24587" x="2767013" y="3644900"/>
          <p14:tracePt t="24591" x="2767013" y="3660775"/>
          <p14:tracePt t="24595" x="2759075" y="3660775"/>
          <p14:tracePt t="24597" x="2759075" y="3668713"/>
          <p14:tracePt t="24600" x="2751138" y="3676650"/>
          <p14:tracePt t="24604" x="2751138" y="3684588"/>
          <p14:tracePt t="24608" x="2751138" y="3692525"/>
          <p14:tracePt t="24611" x="2743200" y="3700463"/>
          <p14:tracePt t="24612" x="2735263" y="3700463"/>
          <p14:tracePt t="24614" x="2735263" y="3708400"/>
          <p14:tracePt t="24618" x="2735263" y="3724275"/>
          <p14:tracePt t="24620" x="2727325" y="3724275"/>
          <p14:tracePt t="24624" x="2727325" y="3732213"/>
          <p14:tracePt t="24629" x="2719388" y="3740150"/>
          <p14:tracePt t="24630" x="2719388" y="3748088"/>
          <p14:tracePt t="24632" x="2719388" y="3756025"/>
          <p14:tracePt t="24634" x="2711450" y="3756025"/>
          <p14:tracePt t="24636" x="2711450" y="3763963"/>
          <p14:tracePt t="24638" x="2703513" y="3763963"/>
          <p14:tracePt t="24642" x="2703513" y="3779838"/>
          <p14:tracePt t="24646" x="2695575" y="3787775"/>
          <p14:tracePt t="24650" x="2695575" y="3795713"/>
          <p14:tracePt t="24654" x="2687638" y="3803650"/>
          <p14:tracePt t="24657" x="2687638" y="3811588"/>
          <p14:tracePt t="24660" x="2687638" y="3819525"/>
          <p14:tracePt t="24662" x="2679700" y="3827463"/>
          <p14:tracePt t="24666" x="2671763" y="3835400"/>
          <p14:tracePt t="24668" x="2671763" y="3843338"/>
          <p14:tracePt t="24670" x="2671763" y="3851275"/>
          <p14:tracePt t="24674" x="2671763" y="3859213"/>
          <p14:tracePt t="24677" x="2663825" y="3859213"/>
          <p14:tracePt t="24678" x="2663825" y="3875088"/>
          <p14:tracePt t="24682" x="2663825" y="3883025"/>
          <p14:tracePt t="24684" x="2655888" y="3883025"/>
          <p14:tracePt t="24685" x="2655888" y="3890963"/>
          <p14:tracePt t="24687" x="2655888" y="3898900"/>
          <p14:tracePt t="24692" x="2655888" y="3906838"/>
          <p14:tracePt t="24695" x="2647950" y="3906838"/>
          <p14:tracePt t="24697" x="2647950" y="3914775"/>
          <p14:tracePt t="24699" x="2640013" y="3914775"/>
          <p14:tracePt t="24701" x="2640013" y="3922713"/>
          <p14:tracePt t="24703" x="2640013" y="3930650"/>
          <p14:tracePt t="24707" x="2640013" y="3938588"/>
          <p14:tracePt t="24711" x="2632075" y="3938588"/>
          <p14:tracePt t="24713" x="2632075" y="3948113"/>
          <p14:tracePt t="24717" x="2632075" y="3956050"/>
          <p14:tracePt t="24719" x="2632075" y="3963988"/>
          <p14:tracePt t="24724" x="2624138" y="3971925"/>
          <p14:tracePt t="24729" x="2624138" y="3979863"/>
          <p14:tracePt t="24733" x="2616200" y="3987800"/>
          <p14:tracePt t="24735" x="2616200" y="3995738"/>
          <p14:tracePt t="24741" x="2606675" y="4003675"/>
          <p14:tracePt t="24743" x="2606675" y="4011613"/>
          <p14:tracePt t="24749" x="2606675" y="4027488"/>
          <p14:tracePt t="24753" x="2606675" y="4035425"/>
          <p14:tracePt t="24755" x="2598738" y="4035425"/>
          <p14:tracePt t="24758" x="2598738" y="4043363"/>
          <p14:tracePt t="24761" x="2598738" y="4051300"/>
          <p14:tracePt t="24763" x="2598738" y="4059238"/>
          <p14:tracePt t="24764" x="2598738" y="4067175"/>
          <p14:tracePt t="24766" x="2590800" y="4067175"/>
          <p14:tracePt t="24768" x="2590800" y="4075113"/>
          <p14:tracePt t="24770" x="2590800" y="4083050"/>
          <p14:tracePt t="24774" x="2590800" y="4090988"/>
          <p14:tracePt t="24777" x="2590800" y="4106863"/>
          <p14:tracePt t="24780" x="2582863" y="4114800"/>
          <p14:tracePt t="24782" x="2582863" y="4122738"/>
          <p14:tracePt t="24784" x="2582863" y="4130675"/>
          <p14:tracePt t="24786" x="2582863" y="4138613"/>
          <p14:tracePt t="24788" x="2582863" y="4146550"/>
          <p14:tracePt t="24791" x="2574925" y="4146550"/>
          <p14:tracePt t="24794" x="2574925" y="4162425"/>
          <p14:tracePt t="24796" x="2574925" y="4170363"/>
          <p14:tracePt t="24798" x="2574925" y="4178300"/>
          <p14:tracePt t="24800" x="2574925" y="4186238"/>
          <p14:tracePt t="24802" x="2574925" y="4194175"/>
          <p14:tracePt t="24804" x="2574925" y="4202113"/>
          <p14:tracePt t="24807" x="2574925" y="4210050"/>
          <p14:tracePt t="24810" x="2574925" y="4217988"/>
          <p14:tracePt t="24812" x="2574925" y="4225925"/>
          <p14:tracePt t="24814" x="2574925" y="4233863"/>
          <p14:tracePt t="24818" x="2574925" y="4241800"/>
          <p14:tracePt t="24822" x="2574925" y="4249738"/>
          <p14:tracePt t="24826" x="2574925" y="4265613"/>
          <p14:tracePt t="24832" x="2574925" y="4273550"/>
          <p14:tracePt t="24836" x="2574925" y="4281488"/>
          <p14:tracePt t="24840" x="2574925" y="4291013"/>
          <p14:tracePt t="24842" x="2582863" y="4298950"/>
          <p14:tracePt t="24847" x="2582863" y="4306888"/>
          <p14:tracePt t="24849" x="2582863" y="4314825"/>
          <p14:tracePt t="24856" x="2582863" y="4322763"/>
          <p14:tracePt t="24860" x="2590800" y="4330700"/>
          <p14:tracePt t="24862" x="2590800" y="4338638"/>
          <p14:tracePt t="24867" x="2590800" y="4346575"/>
          <p14:tracePt t="24871" x="2590800" y="4354513"/>
          <p14:tracePt t="24874" x="2590800" y="4362450"/>
          <p14:tracePt t="24876" x="2598738" y="4362450"/>
          <p14:tracePt t="24877" x="2598738" y="4370388"/>
          <p14:tracePt t="24879" x="2598738" y="4378325"/>
          <p14:tracePt t="24885" x="2606675" y="4394200"/>
          <p14:tracePt t="24892" x="2616200" y="4402138"/>
          <p14:tracePt t="24894" x="2616200" y="4410075"/>
          <p14:tracePt t="24895" x="2616200" y="4418013"/>
          <p14:tracePt t="24899" x="2616200" y="4425950"/>
          <p14:tracePt t="24901" x="2624138" y="4433888"/>
          <p14:tracePt t="24905" x="2624138" y="4441825"/>
          <p14:tracePt t="24908" x="2624138" y="4449763"/>
          <p14:tracePt t="24911" x="2632075" y="4457700"/>
          <p14:tracePt t="24914" x="2632075" y="4465638"/>
          <p14:tracePt t="24915" x="2632075" y="4473575"/>
          <p14:tracePt t="24921" x="2640013" y="4489450"/>
          <p14:tracePt t="24924" x="2647950" y="4489450"/>
          <p14:tracePt t="24926" x="2647950" y="4497388"/>
          <p14:tracePt t="24927" x="2647950" y="4505325"/>
          <p14:tracePt t="24929" x="2647950" y="4513263"/>
          <p14:tracePt t="24932" x="2655888" y="4521200"/>
          <p14:tracePt t="24936" x="2655888" y="4529138"/>
          <p14:tracePt t="24942" x="2655888" y="4537075"/>
          <p14:tracePt t="24944" x="2655888" y="4545013"/>
          <p14:tracePt t="24948" x="2663825" y="4545013"/>
          <p14:tracePt t="24950" x="2663825" y="4552950"/>
          <p14:tracePt t="24952" x="2671763" y="4552950"/>
          <p14:tracePt t="24957" x="2671763" y="4560888"/>
          <p14:tracePt t="24965" x="2671763" y="4568825"/>
          <p14:tracePt t="24966" x="2671763" y="4576763"/>
          <p14:tracePt t="24975" x="2679700" y="4576763"/>
          <p14:tracePt t="24976" x="2679700" y="4584700"/>
          <p14:tracePt t="24988" x="2679700" y="4592638"/>
          <p14:tracePt t="24994" x="2687638" y="4592638"/>
          <p14:tracePt t="24997" x="2687638" y="4600575"/>
          <p14:tracePt t="25004" x="2687638" y="4608513"/>
          <p14:tracePt t="25007" x="2695575" y="4608513"/>
          <p14:tracePt t="25009" x="2695575" y="4616450"/>
          <p14:tracePt t="25016" x="2695575" y="4624388"/>
          <p14:tracePt t="25019" x="2703513" y="4633913"/>
          <p14:tracePt t="25023" x="2711450" y="4633913"/>
          <p14:tracePt t="25025" x="2711450" y="4641850"/>
          <p14:tracePt t="25029" x="2711450" y="4649788"/>
          <p14:tracePt t="25035" x="2711450" y="4657725"/>
          <p14:tracePt t="25041" x="2711450" y="4665663"/>
          <p14:tracePt t="25042" x="2719388" y="4673600"/>
          <p14:tracePt t="25048" x="2719388" y="4681538"/>
          <p14:tracePt t="25053" x="2719388" y="4689475"/>
          <p14:tracePt t="25061" x="2719388" y="4697413"/>
          <p14:tracePt t="25063" x="2727325" y="4705350"/>
          <p14:tracePt t="25074" x="2727325" y="4713288"/>
          <p14:tracePt t="25126" x="2727325" y="4705350"/>
          <p14:tracePt t="25129" x="2727325" y="4697413"/>
          <p14:tracePt t="25133" x="2727325" y="4689475"/>
          <p14:tracePt t="25134" x="2735263" y="4681538"/>
          <p14:tracePt t="25136" x="2735263" y="4673600"/>
          <p14:tracePt t="25140" x="2735263" y="4665663"/>
          <p14:tracePt t="25142" x="2735263" y="4649788"/>
          <p14:tracePt t="25144" x="2743200" y="4649788"/>
          <p14:tracePt t="25146" x="2743200" y="4641850"/>
          <p14:tracePt t="25148" x="2743200" y="4624388"/>
          <p14:tracePt t="25150" x="2743200" y="4616450"/>
          <p14:tracePt t="25152" x="2743200" y="4600575"/>
          <p14:tracePt t="25154" x="2743200" y="4592638"/>
          <p14:tracePt t="25157" x="2743200" y="4576763"/>
          <p14:tracePt t="25159" x="2743200" y="4560888"/>
          <p14:tracePt t="25160" x="2743200" y="4552950"/>
          <p14:tracePt t="25162" x="2743200" y="4545013"/>
          <p14:tracePt t="25164" x="2743200" y="4521200"/>
          <p14:tracePt t="25167" x="2743200" y="4505325"/>
          <p14:tracePt t="25169" x="2743200" y="4489450"/>
          <p14:tracePt t="25170" x="2751138" y="4473575"/>
          <p14:tracePt t="25173" x="2751138" y="4457700"/>
          <p14:tracePt t="25175" x="2751138" y="4441825"/>
          <p14:tracePt t="25176" x="2751138" y="4425950"/>
          <p14:tracePt t="25178" x="2751138" y="4402138"/>
          <p14:tracePt t="25179" x="2751138" y="4378325"/>
          <p14:tracePt t="25181" x="2751138" y="4354513"/>
          <p14:tracePt t="25183" x="2751138" y="4330700"/>
          <p14:tracePt t="25185" x="2759075" y="4306888"/>
          <p14:tracePt t="25187" x="2759075" y="4281488"/>
          <p14:tracePt t="25190" x="2759075" y="4249738"/>
          <p14:tracePt t="25192" x="2759075" y="4225925"/>
          <p14:tracePt t="25193" x="2759075" y="4202113"/>
          <p14:tracePt t="25195" x="2759075" y="4170363"/>
          <p14:tracePt t="25197" x="2759075" y="4146550"/>
          <p14:tracePt t="25199" x="2759075" y="4122738"/>
          <p14:tracePt t="25201" x="2767013" y="4098925"/>
          <p14:tracePt t="25203" x="2767013" y="4067175"/>
          <p14:tracePt t="25206" x="2767013" y="4043363"/>
          <p14:tracePt t="25208" x="2767013" y="4019550"/>
          <p14:tracePt t="25209" x="2767013" y="3995738"/>
          <p14:tracePt t="25211" x="2767013" y="3971925"/>
          <p14:tracePt t="25213" x="2767013" y="3938588"/>
          <p14:tracePt t="25216" x="2767013" y="3922713"/>
          <p14:tracePt t="25217" x="2767013" y="3898900"/>
          <p14:tracePt t="25219" x="2767013" y="3883025"/>
          <p14:tracePt t="25221" x="2767013" y="3867150"/>
          <p14:tracePt t="25224" x="2774950" y="3851275"/>
          <p14:tracePt t="25226" x="2774950" y="3827463"/>
          <p14:tracePt t="25227" x="2774950" y="3811588"/>
          <p14:tracePt t="25229" x="2774950" y="3787775"/>
          <p14:tracePt t="25231" x="2782888" y="3771900"/>
          <p14:tracePt t="25233" x="2782888" y="3756025"/>
          <p14:tracePt t="25235" x="2782888" y="3740150"/>
          <p14:tracePt t="25237" x="2790825" y="3724275"/>
          <p14:tracePt t="25240" x="2790825" y="3708400"/>
          <p14:tracePt t="25242" x="2790825" y="3692525"/>
          <p14:tracePt t="25243" x="2790825" y="3676650"/>
          <p14:tracePt t="25245" x="2790825" y="3668713"/>
          <p14:tracePt t="25247" x="2790825" y="3652838"/>
          <p14:tracePt t="25249" x="2798763" y="3636963"/>
          <p14:tracePt t="25251" x="2798763" y="3629025"/>
          <p14:tracePt t="25253" x="2806700" y="3613150"/>
          <p14:tracePt t="25255" x="2806700" y="3605213"/>
          <p14:tracePt t="25258" x="2806700" y="3579813"/>
          <p14:tracePt t="25261" x="2806700" y="3571875"/>
          <p14:tracePt t="25262" x="2814638" y="3556000"/>
          <p14:tracePt t="25264" x="2814638" y="3548063"/>
          <p14:tracePt t="25266" x="2822575" y="3540125"/>
          <p14:tracePt t="25268" x="2822575" y="3524250"/>
          <p14:tracePt t="25273" x="2822575" y="3516313"/>
          <p14:tracePt t="25275" x="2830513" y="3500438"/>
          <p14:tracePt t="25276" x="2830513" y="3492500"/>
          <p14:tracePt t="25278" x="2830513" y="3484563"/>
          <p14:tracePt t="25280" x="2838450" y="3476625"/>
          <p14:tracePt t="25282" x="2838450" y="3468688"/>
          <p14:tracePt t="25284" x="2838450" y="3460750"/>
          <p14:tracePt t="25288" x="2838450" y="3444875"/>
          <p14:tracePt t="25292" x="2846388" y="3436938"/>
          <p14:tracePt t="25294" x="2846388" y="3429000"/>
          <p14:tracePt t="25298" x="2846388" y="3421063"/>
          <p14:tracePt t="25301" x="2854325" y="3413125"/>
          <p14:tracePt t="25302" x="2854325" y="3405188"/>
          <p14:tracePt t="25309" x="2854325" y="3397250"/>
          <p14:tracePt t="25312" x="2854325" y="3389313"/>
          <p14:tracePt t="25318" x="2862263" y="3389313"/>
          <p14:tracePt t="25320" x="2862263" y="3381375"/>
          <p14:tracePt t="25339" x="2870200" y="3381375"/>
          <p14:tracePt t="25343" x="2870200" y="3373438"/>
          <p14:tracePt t="25352" x="2878138" y="3373438"/>
          <p14:tracePt t="25357" x="2886075" y="3373438"/>
          <p14:tracePt t="25363" x="2894013" y="3373438"/>
          <p14:tracePt t="25369" x="2901950" y="3373438"/>
          <p14:tracePt t="25375" x="2909888" y="3373438"/>
          <p14:tracePt t="25377" x="2917825" y="3373438"/>
          <p14:tracePt t="25379" x="2917825" y="3365500"/>
          <p14:tracePt t="25381" x="2925763" y="3357563"/>
          <p14:tracePt t="25385" x="2933700" y="3357563"/>
          <p14:tracePt t="25387" x="2933700" y="3349625"/>
          <p14:tracePt t="25390" x="2941638" y="3349625"/>
          <p14:tracePt t="25392" x="2949575" y="3349625"/>
          <p14:tracePt t="25393" x="2957513" y="3341688"/>
          <p14:tracePt t="25395" x="2957513" y="3333750"/>
          <p14:tracePt t="25397" x="2967038" y="3333750"/>
          <p14:tracePt t="25399" x="2974975" y="3325813"/>
          <p14:tracePt t="25402" x="2982913" y="3325813"/>
          <p14:tracePt t="25403" x="2982913" y="3317875"/>
          <p14:tracePt t="25406" x="2998788" y="3309938"/>
          <p14:tracePt t="25408" x="2998788" y="3302000"/>
          <p14:tracePt t="25409" x="3006725" y="3302000"/>
          <p14:tracePt t="25411" x="3006725" y="3294063"/>
          <p14:tracePt t="25413" x="3022600" y="3294063"/>
          <p14:tracePt t="25415" x="3022600" y="3278188"/>
          <p14:tracePt t="25417" x="3030538" y="3278188"/>
          <p14:tracePt t="25419" x="3030538" y="3270250"/>
          <p14:tracePt t="25421" x="3038475" y="3262313"/>
          <p14:tracePt t="25424" x="3054350" y="3252788"/>
          <p14:tracePt t="25430" x="3062288" y="3244850"/>
          <p14:tracePt t="25432" x="3070225" y="3244850"/>
          <p14:tracePt t="25444" x="3070225" y="3236913"/>
          <p14:tracePt t="25490" x="3078163" y="3236913"/>
          <p14:tracePt t="25497" x="3078163" y="3244850"/>
          <p14:tracePt t="25501" x="3086100" y="3252788"/>
          <p14:tracePt t="25507" x="3086100" y="3262313"/>
          <p14:tracePt t="25509" x="3094038" y="3270250"/>
          <p14:tracePt t="25513" x="3101975" y="3270250"/>
          <p14:tracePt t="25515" x="3101975" y="3278188"/>
          <p14:tracePt t="25517" x="3109913" y="3286125"/>
          <p14:tracePt t="25521" x="3117850" y="3286125"/>
          <p14:tracePt t="25524" x="3117850" y="3294063"/>
          <p14:tracePt t="25526" x="3125788" y="3302000"/>
          <p14:tracePt t="25527" x="3133725" y="3302000"/>
          <p14:tracePt t="25529" x="3133725" y="3309938"/>
          <p14:tracePt t="25531" x="3141663" y="3309938"/>
          <p14:tracePt t="25533" x="3149600" y="3317875"/>
          <p14:tracePt t="25535" x="3157538" y="3325813"/>
          <p14:tracePt t="25537" x="3165475" y="3325813"/>
          <p14:tracePt t="25540" x="3173413" y="3325813"/>
          <p14:tracePt t="25543" x="3189288" y="3333750"/>
          <p14:tracePt t="25545" x="3197225" y="3333750"/>
          <p14:tracePt t="25547" x="3205163" y="3341688"/>
          <p14:tracePt t="25549" x="3213100" y="3341688"/>
          <p14:tracePt t="25551" x="3221038" y="3349625"/>
          <p14:tracePt t="25553" x="3236913" y="3349625"/>
          <p14:tracePt t="25558" x="3252788" y="3349625"/>
          <p14:tracePt t="25561" x="3276600" y="3349625"/>
          <p14:tracePt t="25563" x="3284538" y="3349625"/>
          <p14:tracePt t="25565" x="3292475" y="3349625"/>
          <p14:tracePt t="25567" x="3308350" y="3349625"/>
          <p14:tracePt t="25569" x="3317875" y="3349625"/>
          <p14:tracePt t="25571" x="3325813" y="3349625"/>
          <p14:tracePt t="25574" x="3333750" y="3349625"/>
          <p14:tracePt t="25576" x="3357563" y="3349625"/>
          <p14:tracePt t="25579" x="3365500" y="3349625"/>
          <p14:tracePt t="25581" x="3381375" y="3349625"/>
          <p14:tracePt t="25583" x="3389313" y="3349625"/>
          <p14:tracePt t="25585" x="3397250" y="3349625"/>
          <p14:tracePt t="25587" x="3413125" y="3349625"/>
          <p14:tracePt t="25589" x="3421063" y="3349625"/>
          <p14:tracePt t="25593" x="3444875" y="3341688"/>
          <p14:tracePt t="25594" x="3452813" y="3341688"/>
          <p14:tracePt t="25596" x="3460750" y="3341688"/>
          <p14:tracePt t="25598" x="3476625" y="3341688"/>
          <p14:tracePt t="25600" x="3484563" y="3341688"/>
          <p14:tracePt t="25602" x="3500438" y="3341688"/>
          <p14:tracePt t="25605" x="3508375" y="3341688"/>
          <p14:tracePt t="25608" x="3532188" y="3341688"/>
          <p14:tracePt t="25610" x="3540125" y="3341688"/>
          <p14:tracePt t="25612" x="3548063" y="3341688"/>
          <p14:tracePt t="25614" x="3563938" y="3341688"/>
          <p14:tracePt t="25616" x="3571875" y="3341688"/>
          <p14:tracePt t="25618" x="3587750" y="3341688"/>
          <p14:tracePt t="25621" x="3595688" y="3341688"/>
          <p14:tracePt t="25625" x="3611563" y="3341688"/>
          <p14:tracePt t="25626" x="3619500" y="3341688"/>
          <p14:tracePt t="25628" x="3635375" y="3341688"/>
          <p14:tracePt t="25630" x="3643313" y="3341688"/>
          <p14:tracePt t="25632" x="3651250" y="3341688"/>
          <p14:tracePt t="25634" x="3660775" y="3341688"/>
          <p14:tracePt t="25636" x="3676650" y="3341688"/>
          <p14:tracePt t="25641" x="3684588" y="3341688"/>
          <p14:tracePt t="25643" x="3692525" y="3341688"/>
          <p14:tracePt t="25644" x="3700463" y="3333750"/>
          <p14:tracePt t="25646" x="3716338" y="3333750"/>
          <p14:tracePt t="25650" x="3724275" y="3333750"/>
          <p14:tracePt t="25652" x="3740150" y="3333750"/>
          <p14:tracePt t="25658" x="3756025" y="3333750"/>
          <p14:tracePt t="25659" x="3763963" y="3333750"/>
          <p14:tracePt t="25662" x="3771900" y="3333750"/>
          <p14:tracePt t="25664" x="3779838" y="3325813"/>
          <p14:tracePt t="25666" x="3787775" y="3325813"/>
          <p14:tracePt t="25668" x="3795713" y="3325813"/>
          <p14:tracePt t="25674" x="3811588" y="3325813"/>
          <p14:tracePt t="25676" x="3819525" y="3325813"/>
          <p14:tracePt t="25677" x="3827463" y="3325813"/>
          <p14:tracePt t="25679" x="3835400" y="3325813"/>
          <p14:tracePt t="25681" x="3843338" y="3325813"/>
          <p14:tracePt t="25687" x="3859213" y="3325813"/>
          <p14:tracePt t="25692" x="3875088" y="3325813"/>
          <p14:tracePt t="25693" x="3883025" y="3325813"/>
          <p14:tracePt t="25695" x="3890963" y="3325813"/>
          <p14:tracePt t="25697" x="3906838" y="3325813"/>
          <p14:tracePt t="25701" x="3914775" y="3325813"/>
          <p14:tracePt t="25703" x="3930650" y="3325813"/>
          <p14:tracePt t="25708" x="3946525" y="3325813"/>
          <p14:tracePt t="25709" x="3954463" y="3325813"/>
          <p14:tracePt t="25711" x="3962400" y="3325813"/>
          <p14:tracePt t="25713" x="3970338" y="3325813"/>
          <p14:tracePt t="25715" x="3986213" y="3325813"/>
          <p14:tracePt t="25717" x="3994150" y="3325813"/>
          <p14:tracePt t="25719" x="4002088" y="3325813"/>
          <p14:tracePt t="25721" x="4011613" y="3325813"/>
          <p14:tracePt t="25724" x="4019550" y="3325813"/>
          <p14:tracePt t="25725" x="4027488" y="3317875"/>
          <p14:tracePt t="25727" x="4043363" y="3317875"/>
          <p14:tracePt t="25729" x="4051300" y="3317875"/>
          <p14:tracePt t="25731" x="4059238" y="3309938"/>
          <p14:tracePt t="25733" x="4067175" y="3309938"/>
          <p14:tracePt t="25735" x="4075113" y="3309938"/>
          <p14:tracePt t="25737" x="4083050" y="3309938"/>
          <p14:tracePt t="25741" x="4098925" y="3302000"/>
          <p14:tracePt t="25743" x="4106863" y="3302000"/>
          <p14:tracePt t="25745" x="4114800" y="3302000"/>
          <p14:tracePt t="25747" x="4122738" y="3294063"/>
          <p14:tracePt t="25749" x="4130675" y="3286125"/>
          <p14:tracePt t="25751" x="4138613" y="3286125"/>
          <p14:tracePt t="25752" x="4146550" y="3286125"/>
          <p14:tracePt t="25757" x="4154488" y="3278188"/>
          <p14:tracePt t="25760" x="4162425" y="3278188"/>
          <p14:tracePt t="25761" x="4170363" y="3278188"/>
          <p14:tracePt t="25765" x="4178300" y="3278188"/>
          <p14:tracePt t="25768" x="4178300" y="3270250"/>
          <p14:tracePt t="25770" x="4186238" y="3270250"/>
          <p14:tracePt t="25776" x="4194175" y="3262313"/>
          <p14:tracePt t="25778" x="4202113" y="3262313"/>
          <p14:tracePt t="25780" x="4202113" y="3252788"/>
          <p14:tracePt t="25782" x="4210050" y="3252788"/>
          <p14:tracePt t="25791" x="4217988" y="3244850"/>
          <p14:tracePt t="25792" x="4225925" y="3244850"/>
          <p14:tracePt t="25794" x="4233863" y="3236913"/>
          <p14:tracePt t="25800" x="4241800" y="3228975"/>
          <p14:tracePt t="25802" x="4241800" y="3221038"/>
          <p14:tracePt t="25804" x="4249738" y="3221038"/>
          <p14:tracePt t="25810" x="4265613" y="3213100"/>
          <p14:tracePt t="25812" x="4265613" y="3205163"/>
          <p14:tracePt t="25814" x="4273550" y="3197225"/>
          <p14:tracePt t="25818" x="4281488" y="3189288"/>
          <p14:tracePt t="25824" x="4289425" y="3181350"/>
          <p14:tracePt t="25826" x="4297363" y="3181350"/>
          <p14:tracePt t="25828" x="4305300" y="3173413"/>
          <p14:tracePt t="25833" x="4313238" y="3165475"/>
          <p14:tracePt t="25834" x="4313238" y="3157538"/>
          <p14:tracePt t="25835" x="4321175" y="3157538"/>
          <p14:tracePt t="25837" x="4329113" y="3157538"/>
          <p14:tracePt t="25840" x="4329113" y="3149600"/>
          <p14:tracePt t="25843" x="4337050" y="3149600"/>
          <p14:tracePt t="25845" x="4344988" y="3141663"/>
          <p14:tracePt t="25846" x="4352925" y="3133725"/>
          <p14:tracePt t="25849" x="4362450" y="3133725"/>
          <p14:tracePt t="25853" x="4370388" y="3125788"/>
          <p14:tracePt t="25857" x="4378325" y="3117850"/>
          <p14:tracePt t="25861" x="4386263" y="3109913"/>
          <p14:tracePt t="25863" x="4386263" y="3101975"/>
          <p14:tracePt t="25864" x="4394200" y="3101975"/>
          <p14:tracePt t="25866" x="4394200" y="3094038"/>
          <p14:tracePt t="25871" x="4402138" y="3086100"/>
          <p14:tracePt t="25875" x="4410075" y="3078163"/>
          <p14:tracePt t="25877" x="4410075" y="3070225"/>
          <p14:tracePt t="25879" x="4418013" y="3070225"/>
          <p14:tracePt t="25880" x="4418013" y="3062288"/>
          <p14:tracePt t="25882" x="4418013" y="3054350"/>
          <p14:tracePt t="25884" x="4425950" y="3054350"/>
          <p14:tracePt t="25890" x="4425950" y="3038475"/>
          <p14:tracePt t="25893" x="4433888" y="3030538"/>
          <p14:tracePt t="25909" x="4449763" y="2990850"/>
          <p14:tracePt t="25911" x="4449763" y="2982913"/>
          <p14:tracePt t="25913" x="4457700" y="2982913"/>
          <p14:tracePt t="25914" x="4457700" y="2974975"/>
          <p14:tracePt t="25919" x="4457700" y="2967038"/>
          <p14:tracePt t="25923" x="4457700" y="2959100"/>
          <p14:tracePt t="25926" x="4457700" y="2951163"/>
          <p14:tracePt t="25928" x="4457700" y="2943225"/>
          <p14:tracePt t="25930" x="4465638" y="2943225"/>
          <p14:tracePt t="25932" x="4465638" y="2935288"/>
          <p14:tracePt t="25936" x="4465638" y="2927350"/>
          <p14:tracePt t="25940" x="4465638" y="2919413"/>
          <p14:tracePt t="25944" x="4465638" y="2909888"/>
          <p14:tracePt t="25946" x="4473575" y="2909888"/>
          <p14:tracePt t="25950" x="4481513" y="2901950"/>
          <p14:tracePt t="25952" x="4481513" y="2894013"/>
          <p14:tracePt t="25957" x="4481513" y="2886075"/>
          <p14:tracePt t="25962" x="4489450" y="2878138"/>
          <p14:tracePt t="25968" x="4489450" y="2870200"/>
          <p14:tracePt t="25976" x="4497388" y="2854325"/>
          <p14:tracePt t="25982" x="4497388" y="2846388"/>
          <p14:tracePt t="25984" x="4505325" y="2846388"/>
          <p14:tracePt t="25988" x="4513263" y="2838450"/>
          <p14:tracePt t="25993" x="4513263" y="2830513"/>
          <p14:tracePt t="25994" x="4513263" y="2822575"/>
          <p14:tracePt t="25998" x="4521200" y="2822575"/>
          <p14:tracePt t="26000" x="4521200" y="2814638"/>
          <p14:tracePt t="26003" x="4521200" y="2806700"/>
          <p14:tracePt t="26008" x="4529138" y="2806700"/>
          <p14:tracePt t="26010" x="4529138" y="2798763"/>
          <p14:tracePt t="26011" x="4529138" y="2790825"/>
          <p14:tracePt t="26015" x="4537075" y="2782888"/>
          <p14:tracePt t="26022" x="4545013" y="2774950"/>
          <p14:tracePt t="26025" x="4552950" y="2767013"/>
          <p14:tracePt t="26027" x="4552950" y="2759075"/>
          <p14:tracePt t="26031" x="4552950" y="2751138"/>
          <p14:tracePt t="26033" x="4560888" y="2751138"/>
          <p14:tracePt t="26035" x="4560888" y="2743200"/>
          <p14:tracePt t="26040" x="4560888" y="2735263"/>
          <p14:tracePt t="26042" x="4560888" y="2727325"/>
          <p14:tracePt t="26044" x="4568825" y="2727325"/>
          <p14:tracePt t="26045" x="4568825" y="2719388"/>
          <p14:tracePt t="26049" x="4576763" y="2711450"/>
          <p14:tracePt t="26053" x="4584700" y="2703513"/>
          <p14:tracePt t="26058" x="4584700" y="2695575"/>
          <p14:tracePt t="26061" x="4584700" y="2687638"/>
          <p14:tracePt t="26063" x="4592638" y="2679700"/>
          <p14:tracePt t="26067" x="4592638" y="2671763"/>
          <p14:tracePt t="26071" x="4600575" y="2663825"/>
          <p14:tracePt t="26077" x="4600575" y="2655888"/>
          <p14:tracePt t="26079" x="4608513" y="2647950"/>
          <p14:tracePt t="26084" x="4608513" y="2640013"/>
          <p14:tracePt t="26088" x="4608513" y="2632075"/>
          <p14:tracePt t="26092" x="4608513" y="2624138"/>
          <p14:tracePt t="26094" x="4616450" y="2624138"/>
          <p14:tracePt t="26098" x="4616450" y="2616200"/>
          <p14:tracePt t="26104" x="4616450" y="2608263"/>
          <p14:tracePt t="26107" x="4616450" y="2600325"/>
          <p14:tracePt t="26113" x="4616450" y="2592388"/>
          <p14:tracePt t="26118" x="4616450" y="2584450"/>
          <p14:tracePt t="26126" x="4616450" y="2566988"/>
          <p14:tracePt t="26132" x="4624388" y="2559050"/>
          <p14:tracePt t="26140" x="4624388" y="2551113"/>
          <p14:tracePt t="26145" x="4624388" y="2543175"/>
          <p14:tracePt t="26148" x="4624388" y="2535238"/>
          <p14:tracePt t="26154" x="4624388" y="2527300"/>
          <p14:tracePt t="26163" x="4624388" y="2519363"/>
          <p14:tracePt t="26176" x="4624388" y="2511425"/>
          <p14:tracePt t="26178" x="4632325" y="2511425"/>
          <p14:tracePt t="26179" x="4632325" y="2503488"/>
          <p14:tracePt t="26197" x="4632325" y="2495550"/>
          <p14:tracePt t="26215" x="4632325" y="2487613"/>
          <p14:tracePt t="26241" x="4632325" y="2479675"/>
          <p14:tracePt t="26245" x="4632325" y="2471738"/>
          <p14:tracePt t="26257" x="4632325" y="2463800"/>
          <p14:tracePt t="26266" x="4632325" y="2455863"/>
          <p14:tracePt t="26277" x="4632325" y="2447925"/>
          <p14:tracePt t="26280" x="4632325" y="2439988"/>
          <p14:tracePt t="26290" x="4640263" y="2432050"/>
          <p14:tracePt t="26295" x="4640263" y="2424113"/>
          <p14:tracePt t="26302" x="4640263" y="2416175"/>
          <p14:tracePt t="26311" x="4640263" y="2408238"/>
          <p14:tracePt t="26312" x="4640263" y="2400300"/>
          <p14:tracePt t="26320" x="4640263" y="2392363"/>
          <p14:tracePt t="26333" x="4640263" y="2384425"/>
          <p14:tracePt t="26349" x="4648200" y="2384425"/>
          <p14:tracePt t="26413" x="4648200" y="2376488"/>
          <p14:tracePt t="26594" x="4648200" y="2368550"/>
          <p14:tracePt t="26683" x="4648200" y="2376488"/>
          <p14:tracePt t="26687" x="4648200" y="2384425"/>
          <p14:tracePt t="26691" x="4640263" y="2384425"/>
          <p14:tracePt t="26694" x="4640263" y="2392363"/>
          <p14:tracePt t="26696" x="4640263" y="2400300"/>
          <p14:tracePt t="26697" x="4632325" y="2408238"/>
          <p14:tracePt t="26701" x="4624388" y="2416175"/>
          <p14:tracePt t="26706" x="4616450" y="2432050"/>
          <p14:tracePt t="26709" x="4608513" y="2439988"/>
          <p14:tracePt t="26711" x="4608513" y="2447925"/>
          <p14:tracePt t="26714" x="4600575" y="2455863"/>
          <p14:tracePt t="26715" x="4592638" y="2463800"/>
          <p14:tracePt t="26719" x="4584700" y="2479675"/>
          <p14:tracePt t="26723" x="4584700" y="2487613"/>
          <p14:tracePt t="26726" x="4576763" y="2495550"/>
          <p14:tracePt t="26727" x="4576763" y="2503488"/>
          <p14:tracePt t="26730" x="4560888" y="2511425"/>
          <p14:tracePt t="26732" x="4560888" y="2519363"/>
          <p14:tracePt t="26734" x="4552950" y="2527300"/>
          <p14:tracePt t="26739" x="4545013" y="2535238"/>
          <p14:tracePt t="26741" x="4537075" y="2535238"/>
          <p14:tracePt t="26743" x="4537075" y="2551113"/>
          <p14:tracePt t="26744" x="4529138" y="2551113"/>
          <p14:tracePt t="26746" x="4529138" y="2559050"/>
          <p14:tracePt t="26748" x="4521200" y="2559050"/>
          <p14:tracePt t="26750" x="4513263" y="2576513"/>
          <p14:tracePt t="26752" x="4505325" y="2576513"/>
          <p14:tracePt t="26756" x="4489450" y="2584450"/>
          <p14:tracePt t="26758" x="4489450" y="2592388"/>
          <p14:tracePt t="26760" x="4481513" y="2600325"/>
          <p14:tracePt t="26763" x="4473575" y="2600325"/>
          <p14:tracePt t="26764" x="4465638" y="2608263"/>
          <p14:tracePt t="26766" x="4457700" y="2616200"/>
          <p14:tracePt t="26768" x="4449763" y="2624138"/>
          <p14:tracePt t="26770" x="4441825" y="2632075"/>
          <p14:tracePt t="26772" x="4433888" y="2640013"/>
          <p14:tracePt t="26776" x="4425950" y="2640013"/>
          <p14:tracePt t="26777" x="4418013" y="2647950"/>
          <p14:tracePt t="26778" x="4410075" y="2655888"/>
          <p14:tracePt t="26782" x="4402138" y="2663825"/>
          <p14:tracePt t="26786" x="4386263" y="2679700"/>
          <p14:tracePt t="26791" x="4370388" y="2687638"/>
          <p14:tracePt t="26794" x="4362450" y="2695575"/>
          <p14:tracePt t="26797" x="4344988" y="2703513"/>
          <p14:tracePt t="26800" x="4337050" y="2711450"/>
          <p14:tracePt t="26802" x="4329113" y="2711450"/>
          <p14:tracePt t="26804" x="4313238" y="2719388"/>
          <p14:tracePt t="26807" x="4305300" y="2719388"/>
          <p14:tracePt t="26810" x="4289425" y="2727325"/>
          <p14:tracePt t="26812" x="4281488" y="2735263"/>
          <p14:tracePt t="26815" x="4273550" y="2743200"/>
          <p14:tracePt t="26816" x="4265613" y="2743200"/>
          <p14:tracePt t="26817" x="4257675" y="2751138"/>
          <p14:tracePt t="26819" x="4241800" y="2759075"/>
          <p14:tracePt t="26823" x="4225925" y="2759075"/>
          <p14:tracePt t="26825" x="4210050" y="2767013"/>
          <p14:tracePt t="26827" x="4202113" y="2774950"/>
          <p14:tracePt t="26829" x="4194175" y="2774950"/>
          <p14:tracePt t="26831" x="4178300" y="2774950"/>
          <p14:tracePt t="26833" x="4170363" y="2782888"/>
          <p14:tracePt t="26835" x="4162425" y="2782888"/>
          <p14:tracePt t="26837" x="4146550" y="2782888"/>
          <p14:tracePt t="26839" x="4138613" y="2790825"/>
          <p14:tracePt t="26842" x="4130675" y="2790825"/>
          <p14:tracePt t="26843" x="4114800" y="2790825"/>
          <p14:tracePt t="26845" x="4106863" y="2790825"/>
          <p14:tracePt t="26848" x="4098925" y="2790825"/>
          <p14:tracePt t="26849" x="4083050" y="2798763"/>
          <p14:tracePt t="26851" x="4067175" y="2798763"/>
          <p14:tracePt t="26853" x="4059238" y="2798763"/>
          <p14:tracePt t="26856" x="4051300" y="2798763"/>
          <p14:tracePt t="26858" x="4043363" y="2798763"/>
          <p14:tracePt t="26860" x="4027488" y="2798763"/>
          <p14:tracePt t="26861" x="4019550" y="2798763"/>
          <p14:tracePt t="26863" x="4011613" y="2798763"/>
          <p14:tracePt t="26865" x="3994150" y="2798763"/>
          <p14:tracePt t="26867" x="3986213" y="2798763"/>
          <p14:tracePt t="26869" x="3978275" y="2798763"/>
          <p14:tracePt t="26872" x="3970338" y="2798763"/>
          <p14:tracePt t="26874" x="3954463" y="2798763"/>
          <p14:tracePt t="26875" x="3946525" y="2798763"/>
          <p14:tracePt t="26877" x="3938588" y="2798763"/>
          <p14:tracePt t="26879" x="3930650" y="2798763"/>
          <p14:tracePt t="26881" x="3922713" y="2798763"/>
          <p14:tracePt t="26883" x="3914775" y="2798763"/>
          <p14:tracePt t="26885" x="3906838" y="2798763"/>
          <p14:tracePt t="26889" x="3890963" y="2798763"/>
          <p14:tracePt t="26894" x="3883025" y="2798763"/>
          <p14:tracePt t="26896" x="3875088" y="2798763"/>
          <p14:tracePt t="26902" x="3867150" y="2798763"/>
          <p14:tracePt t="26906" x="3859213" y="2798763"/>
          <p14:tracePt t="26928" x="3851275" y="2798763"/>
          <p14:tracePt t="36422" x="3859213" y="2798763"/>
          <p14:tracePt t="36427" x="3867150" y="2798763"/>
          <p14:tracePt t="36430" x="3875088" y="2798763"/>
          <p14:tracePt t="36432" x="3875088" y="2806700"/>
          <p14:tracePt t="36435" x="3883025" y="2806700"/>
          <p14:tracePt t="36439" x="3898900" y="2806700"/>
          <p14:tracePt t="36445" x="3906838" y="2806700"/>
          <p14:tracePt t="36451" x="3914775" y="2806700"/>
          <p14:tracePt t="36457" x="3922713" y="2806700"/>
          <p14:tracePt t="36819" x="3914775" y="2806700"/>
          <p14:tracePt t="36837" x="3906838" y="2806700"/>
          <p14:tracePt t="37350" x="3898900" y="2806700"/>
          <p14:tracePt t="37634" x="3898900" y="2798763"/>
          <p14:tracePt t="37636" x="3898900" y="2790825"/>
          <p14:tracePt t="37638" x="3898900" y="2782888"/>
          <p14:tracePt t="37640" x="3898900" y="2774950"/>
          <p14:tracePt t="37642" x="3898900" y="2767013"/>
          <p14:tracePt t="37643" x="3898900" y="2751138"/>
          <p14:tracePt t="37645" x="3898900" y="2735263"/>
          <p14:tracePt t="37647" x="3898900" y="2727325"/>
          <p14:tracePt t="37652" x="3898900" y="2687638"/>
          <p14:tracePt t="37654" x="3898900" y="2663825"/>
          <p14:tracePt t="37655" x="3898900" y="2647950"/>
          <p14:tracePt t="37657" x="3898900" y="2616200"/>
          <p14:tracePt t="37659" x="3906838" y="2592388"/>
          <p14:tracePt t="37661" x="3914775" y="2559050"/>
          <p14:tracePt t="37663" x="3922713" y="2543175"/>
          <p14:tracePt t="37666" x="3930650" y="2519363"/>
          <p14:tracePt t="37670" x="3930650" y="2463800"/>
          <p14:tracePt t="37672" x="3938588" y="2447925"/>
          <p14:tracePt t="37673" x="3946525" y="2424113"/>
          <p14:tracePt t="37675" x="3954463" y="2392363"/>
          <p14:tracePt t="37677" x="3954463" y="2376488"/>
          <p14:tracePt t="37679" x="3962400" y="2352675"/>
          <p14:tracePt t="37681" x="3970338" y="2336800"/>
          <p14:tracePt t="37687" x="3986213" y="2281238"/>
          <p14:tracePt t="37690" x="3986213" y="2265363"/>
          <p14:tracePt t="37691" x="3994150" y="2249488"/>
          <p14:tracePt t="37693" x="4002088" y="2233613"/>
          <p14:tracePt t="37695" x="4002088" y="2216150"/>
          <p14:tracePt t="37697" x="4002088" y="2200275"/>
          <p14:tracePt t="37702" x="4011613" y="2168525"/>
          <p14:tracePt t="37704" x="4011613" y="2160588"/>
          <p14:tracePt t="37708" x="4011613" y="2144713"/>
          <p14:tracePt t="37712" x="4011613" y="2136775"/>
          <p14:tracePt t="37714" x="4011613" y="2128838"/>
          <p14:tracePt t="37719" x="4011613" y="2120900"/>
          <p14:tracePt t="37721" x="4011613" y="2112963"/>
          <p14:tracePt t="37724" x="4011613" y="2105025"/>
          <p14:tracePt t="37726" x="4002088" y="2105025"/>
          <p14:tracePt t="37728" x="4002088" y="2097088"/>
          <p14:tracePt t="37730" x="3994150" y="2097088"/>
          <p14:tracePt t="37733" x="3986213" y="2089150"/>
          <p14:tracePt t="37736" x="3978275" y="2081213"/>
          <p14:tracePt t="37738" x="3970338" y="2081213"/>
          <p14:tracePt t="37740" x="3962400" y="2081213"/>
          <p14:tracePt t="37742" x="3954463" y="2081213"/>
          <p14:tracePt t="37744" x="3938588" y="2073275"/>
          <p14:tracePt t="37746" x="3930650" y="2073275"/>
          <p14:tracePt t="37748" x="3914775" y="2065338"/>
          <p14:tracePt t="37751" x="3883025" y="2065338"/>
          <p14:tracePt t="37753" x="3867150" y="2065338"/>
          <p14:tracePt t="37756" x="3859213" y="2065338"/>
          <p14:tracePt t="37758" x="3843338" y="2065338"/>
          <p14:tracePt t="37760" x="3819525" y="2057400"/>
          <p14:tracePt t="37762" x="3803650" y="2057400"/>
          <p14:tracePt t="37764" x="3787775" y="2057400"/>
          <p14:tracePt t="37768" x="3756025" y="2057400"/>
          <p14:tracePt t="37770" x="3748088" y="2057400"/>
          <p14:tracePt t="37772" x="3732213" y="2057400"/>
          <p14:tracePt t="37774" x="3716338" y="2057400"/>
          <p14:tracePt t="37775" x="3700463" y="2057400"/>
          <p14:tracePt t="37778" x="3692525" y="2057400"/>
          <p14:tracePt t="37780" x="3676650" y="2057400"/>
          <p14:tracePt t="37785" x="3643313" y="2065338"/>
          <p14:tracePt t="37787" x="3627438" y="2065338"/>
          <p14:tracePt t="37789" x="3619500" y="2073275"/>
          <p14:tracePt t="37791" x="3611563" y="2081213"/>
          <p14:tracePt t="37793" x="3603625" y="2081213"/>
          <p14:tracePt t="37795" x="3595688" y="2089150"/>
          <p14:tracePt t="37797" x="3579813" y="2097088"/>
          <p14:tracePt t="37801" x="3571875" y="2105025"/>
          <p14:tracePt t="37804" x="3556000" y="2112963"/>
          <p14:tracePt t="37805" x="3548063" y="2120900"/>
          <p14:tracePt t="37807" x="3540125" y="2128838"/>
          <p14:tracePt t="37809" x="3532188" y="2128838"/>
          <p14:tracePt t="37811" x="3516313" y="2152650"/>
          <p14:tracePt t="37813" x="3508375" y="2152650"/>
          <p14:tracePt t="37815" x="3500438" y="2168525"/>
          <p14:tracePt t="37819" x="3476625" y="2176463"/>
          <p14:tracePt t="37822" x="3468688" y="2184400"/>
          <p14:tracePt t="37823" x="3460750" y="2200275"/>
          <p14:tracePt t="37825" x="3452813" y="2200275"/>
          <p14:tracePt t="37827" x="3436938" y="2216150"/>
          <p14:tracePt t="37829" x="3421063" y="2224088"/>
          <p14:tracePt t="37831" x="3413125" y="2233613"/>
          <p14:tracePt t="37836" x="3389313" y="2257425"/>
          <p14:tracePt t="37837" x="3365500" y="2265363"/>
          <p14:tracePt t="37839" x="3365500" y="2273300"/>
          <p14:tracePt t="37841" x="3349625" y="2281238"/>
          <p14:tracePt t="37843" x="3333750" y="2297113"/>
          <p14:tracePt t="37845" x="3325813" y="2305050"/>
          <p14:tracePt t="37847" x="3317875" y="2312988"/>
          <p14:tracePt t="37851" x="3284538" y="2336800"/>
          <p14:tracePt t="37855" x="3260725" y="2360613"/>
          <p14:tracePt t="37856" x="3252788" y="2376488"/>
          <p14:tracePt t="37859" x="3236913" y="2384425"/>
          <p14:tracePt t="37861" x="3228975" y="2392363"/>
          <p14:tracePt t="37863" x="3213100" y="2408238"/>
          <p14:tracePt t="37864" x="3205163" y="2416175"/>
          <p14:tracePt t="37869" x="3181350" y="2432050"/>
          <p14:tracePt t="37870" x="3181350" y="2447925"/>
          <p14:tracePt t="37873" x="3165475" y="2447925"/>
          <p14:tracePt t="37874" x="3157538" y="2463800"/>
          <p14:tracePt t="37875" x="3149600" y="2471738"/>
          <p14:tracePt t="37878" x="3141663" y="2479675"/>
          <p14:tracePt t="37884" x="3125788" y="2495550"/>
          <p14:tracePt t="37888" x="3117850" y="2503488"/>
          <p14:tracePt t="37890" x="3117850" y="2511425"/>
          <p14:tracePt t="37903" x="3109913" y="2519363"/>
          <p14:tracePt t="37904" x="3109913" y="2527300"/>
          <p14:tracePt t="37908" x="3101975" y="2527300"/>
          <p14:tracePt t="37920" x="3101975" y="2535238"/>
          <p14:tracePt t="38026" x="3101975" y="2527300"/>
          <p14:tracePt t="38053" x="3101975" y="2519363"/>
          <p14:tracePt t="38056" x="3109913" y="2519363"/>
          <p14:tracePt t="38120" x="3117850" y="2519363"/>
          <p14:tracePt t="38157" x="3117850" y="2527300"/>
          <p14:tracePt t="38181" x="3117850" y="2535238"/>
          <p14:tracePt t="38191" x="3117850" y="2543175"/>
          <p14:tracePt t="38202" x="3117850" y="2551113"/>
          <p14:tracePt t="38214" x="3109913" y="2559050"/>
          <p14:tracePt t="38223" x="3109913" y="2566988"/>
          <p14:tracePt t="38224" x="3101975" y="2566988"/>
          <p14:tracePt t="38226" x="3094038" y="2576513"/>
          <p14:tracePt t="38234" x="3086100" y="2584450"/>
          <p14:tracePt t="38236" x="3086100" y="2592388"/>
          <p14:tracePt t="38239" x="3078163" y="2592388"/>
          <p14:tracePt t="38242" x="3070225" y="2600325"/>
          <p14:tracePt t="38244" x="3062288" y="2600325"/>
          <p14:tracePt t="38246" x="3062288" y="2608263"/>
          <p14:tracePt t="38248" x="3054350" y="2616200"/>
          <p14:tracePt t="38254" x="3046413" y="2624138"/>
          <p14:tracePt t="38258" x="3038475" y="2624138"/>
          <p14:tracePt t="38260" x="3030538" y="2632075"/>
          <p14:tracePt t="38262" x="3030538" y="2640013"/>
          <p14:tracePt t="38267" x="3022600" y="2647950"/>
          <p14:tracePt t="38270" x="3014663" y="2655888"/>
          <p14:tracePt t="38276" x="3006725" y="2663825"/>
          <p14:tracePt t="38278" x="2998788" y="2671763"/>
          <p14:tracePt t="38284" x="2990850" y="2679700"/>
          <p14:tracePt t="38287" x="2990850" y="2687638"/>
          <p14:tracePt t="38290" x="2982913" y="2687638"/>
          <p14:tracePt t="38291" x="2982913" y="2695575"/>
          <p14:tracePt t="38293" x="2974975" y="2703513"/>
          <p14:tracePt t="38297" x="2967038" y="2711450"/>
          <p14:tracePt t="38302" x="2957513" y="2711450"/>
          <p14:tracePt t="38304" x="2957513" y="2727325"/>
          <p14:tracePt t="38306" x="2957513" y="2735263"/>
          <p14:tracePt t="38309" x="2949575" y="2743200"/>
          <p14:tracePt t="38310" x="2941638" y="2751138"/>
          <p14:tracePt t="38313" x="2933700" y="2759075"/>
          <p14:tracePt t="38315" x="2933700" y="2767013"/>
          <p14:tracePt t="38318" x="2925763" y="2774950"/>
          <p14:tracePt t="38321" x="2917825" y="2790825"/>
          <p14:tracePt t="38324" x="2909888" y="2806700"/>
          <p14:tracePt t="38325" x="2901950" y="2814638"/>
          <p14:tracePt t="38327" x="2901950" y="2822575"/>
          <p14:tracePt t="38329" x="2894013" y="2838450"/>
          <p14:tracePt t="38331" x="2886075" y="2846388"/>
          <p14:tracePt t="38333" x="2886075" y="2862263"/>
          <p14:tracePt t="38336" x="2878138" y="2878138"/>
          <p14:tracePt t="38338" x="2870200" y="2894013"/>
          <p14:tracePt t="38340" x="2870200" y="2901950"/>
          <p14:tracePt t="38342" x="2862263" y="2919413"/>
          <p14:tracePt t="38343" x="2854325" y="2935288"/>
          <p14:tracePt t="38345" x="2854325" y="2951163"/>
          <p14:tracePt t="38347" x="2846388" y="2967038"/>
          <p14:tracePt t="38351" x="2846388" y="2982913"/>
          <p14:tracePt t="38354" x="2830513" y="3022600"/>
          <p14:tracePt t="38356" x="2830513" y="3038475"/>
          <p14:tracePt t="38359" x="2822575" y="3070225"/>
          <p14:tracePt t="38361" x="2822575" y="3086100"/>
          <p14:tracePt t="38363" x="2822575" y="3109913"/>
          <p14:tracePt t="38365" x="2814638" y="3133725"/>
          <p14:tracePt t="38369" x="2814638" y="3141663"/>
          <p14:tracePt t="38371" x="2814638" y="3181350"/>
          <p14:tracePt t="38373" x="2806700" y="3197225"/>
          <p14:tracePt t="38374" x="2806700" y="3221038"/>
          <p14:tracePt t="38376" x="2806700" y="3236913"/>
          <p14:tracePt t="38378" x="2806700" y="3252788"/>
          <p14:tracePt t="38380" x="2806700" y="3278188"/>
          <p14:tracePt t="38383" x="2806700" y="3302000"/>
          <p14:tracePt t="38385" x="2806700" y="3341688"/>
          <p14:tracePt t="38388" x="2806700" y="3365500"/>
          <p14:tracePt t="38390" x="2806700" y="3381375"/>
          <p14:tracePt t="38392" x="2806700" y="3397250"/>
          <p14:tracePt t="38394" x="2806700" y="3421063"/>
          <p14:tracePt t="38396" x="2806700" y="3436938"/>
          <p14:tracePt t="38398" x="2806700" y="3460750"/>
          <p14:tracePt t="38400" x="2806700" y="3476625"/>
          <p14:tracePt t="38402" x="2806700" y="3500438"/>
          <p14:tracePt t="38404" x="2806700" y="3516313"/>
          <p14:tracePt t="38406" x="2806700" y="3540125"/>
          <p14:tracePt t="38408" x="2814638" y="3556000"/>
          <p14:tracePt t="38410" x="2814638" y="3571875"/>
          <p14:tracePt t="38412" x="2814638" y="3587750"/>
          <p14:tracePt t="38414" x="2822575" y="3605213"/>
          <p14:tracePt t="38416" x="2822575" y="3621088"/>
          <p14:tracePt t="38419" x="2830513" y="3636963"/>
          <p14:tracePt t="38420" x="2838450" y="3644900"/>
          <p14:tracePt t="38422" x="2838450" y="3652838"/>
          <p14:tracePt t="38424" x="2838450" y="3660775"/>
          <p14:tracePt t="38426" x="2846388" y="3668713"/>
          <p14:tracePt t="38428" x="2846388" y="3676650"/>
          <p14:tracePt t="38430" x="2854325" y="3684588"/>
          <p14:tracePt t="38434" x="2862263" y="3692525"/>
          <p14:tracePt t="38436" x="2862263" y="3700463"/>
          <p14:tracePt t="38440" x="2870200" y="3700463"/>
          <p14:tracePt t="38444" x="2870200" y="3708400"/>
          <p14:tracePt t="38450" x="2878138" y="3708400"/>
          <p14:tracePt t="38461" x="2878138" y="3716338"/>
          <p14:tracePt t="38545" x="2878138" y="3724275"/>
          <p14:tracePt t="38552" x="2878138" y="3732213"/>
          <p14:tracePt t="38559" x="2878138" y="3740150"/>
          <p14:tracePt t="38564" x="2878138" y="3756025"/>
          <p14:tracePt t="38570" x="2878138" y="3763963"/>
          <p14:tracePt t="38572" x="2878138" y="3771900"/>
          <p14:tracePt t="38575" x="2870200" y="3779838"/>
          <p14:tracePt t="38577" x="2870200" y="3787775"/>
          <p14:tracePt t="38580" x="2870200" y="3803650"/>
          <p14:tracePt t="38585" x="2870200" y="3811588"/>
          <p14:tracePt t="38586" x="2870200" y="3827463"/>
          <p14:tracePt t="38590" x="2862263" y="3835400"/>
          <p14:tracePt t="38593" x="2862263" y="3843338"/>
          <p14:tracePt t="38594" x="2854325" y="3851275"/>
          <p14:tracePt t="38596" x="2854325" y="3867150"/>
          <p14:tracePt t="38599" x="2854325" y="3875088"/>
          <p14:tracePt t="38602" x="2854325" y="3890963"/>
          <p14:tracePt t="38604" x="2846388" y="3898900"/>
          <p14:tracePt t="38606" x="2846388" y="3906838"/>
          <p14:tracePt t="38609" x="2838450" y="3922713"/>
          <p14:tracePt t="38612" x="2838450" y="3930650"/>
          <p14:tracePt t="38614" x="2838450" y="3938588"/>
          <p14:tracePt t="38616" x="2838450" y="3948113"/>
          <p14:tracePt t="38619" x="2830513" y="3963988"/>
          <p14:tracePt t="38621" x="2830513" y="3971925"/>
          <p14:tracePt t="38623" x="2830513" y="3979863"/>
          <p14:tracePt t="38627" x="2830513" y="3987800"/>
          <p14:tracePt t="38629" x="2830513" y="3995738"/>
          <p14:tracePt t="38631" x="2830513" y="4003675"/>
          <p14:tracePt t="38636" x="2830513" y="4011613"/>
          <p14:tracePt t="38639" x="2830513" y="4019550"/>
          <p14:tracePt t="38644" x="2830513" y="4027488"/>
          <p14:tracePt t="38649" x="2830513" y="4035425"/>
          <p14:tracePt t="38657" x="2830513" y="4043363"/>
          <p14:tracePt t="38667" x="2830513" y="4051300"/>
          <p14:tracePt t="38673" x="2830513" y="4059238"/>
          <p14:tracePt t="38687" x="2830513" y="4067175"/>
          <p14:tracePt t="38738" x="2830513" y="4075113"/>
          <p14:tracePt t="38750" x="2830513" y="4083050"/>
          <p14:tracePt t="38754" x="2830513" y="4090988"/>
          <p14:tracePt t="38758" x="2830513" y="4098925"/>
          <p14:tracePt t="38763" x="2830513" y="4106863"/>
          <p14:tracePt t="38767" x="2830513" y="4122738"/>
          <p14:tracePt t="38770" x="2830513" y="4130675"/>
          <p14:tracePt t="38772" x="2830513" y="4138613"/>
          <p14:tracePt t="38774" x="2830513" y="4146550"/>
          <p14:tracePt t="38777" x="2830513" y="4162425"/>
          <p14:tracePt t="38779" x="2830513" y="4170363"/>
          <p14:tracePt t="38781" x="2830513" y="4186238"/>
          <p14:tracePt t="38785" x="2830513" y="4210050"/>
          <p14:tracePt t="38787" x="2830513" y="4225925"/>
          <p14:tracePt t="38789" x="2830513" y="4233863"/>
          <p14:tracePt t="38791" x="2830513" y="4257675"/>
          <p14:tracePt t="38793" x="2838450" y="4265613"/>
          <p14:tracePt t="38795" x="2838450" y="4281488"/>
          <p14:tracePt t="38797" x="2838450" y="4298950"/>
          <p14:tracePt t="38800" x="2838450" y="4314825"/>
          <p14:tracePt t="38802" x="2838450" y="4330700"/>
          <p14:tracePt t="38803" x="2838450" y="4354513"/>
          <p14:tracePt t="38805" x="2838450" y="4370388"/>
          <p14:tracePt t="38807" x="2846388" y="4386263"/>
          <p14:tracePt t="38809" x="2846388" y="4402138"/>
          <p14:tracePt t="38812" x="2854325" y="4425950"/>
          <p14:tracePt t="38813" x="2854325" y="4441825"/>
          <p14:tracePt t="38817" x="2862263" y="4465638"/>
          <p14:tracePt t="38819" x="2862263" y="4505325"/>
          <p14:tracePt t="38821" x="2862263" y="4529138"/>
          <p14:tracePt t="38823" x="2870200" y="4552950"/>
          <p14:tracePt t="38825" x="2878138" y="4568825"/>
          <p14:tracePt t="38828" x="2878138" y="4592638"/>
          <p14:tracePt t="38829" x="2886075" y="4608513"/>
          <p14:tracePt t="38831" x="2886075" y="4633913"/>
          <p14:tracePt t="38833" x="2894013" y="4649788"/>
          <p14:tracePt t="38835" x="2901950" y="4681538"/>
          <p14:tracePt t="38837" x="2901950" y="4697413"/>
          <p14:tracePt t="38839" x="2909888" y="4721225"/>
          <p14:tracePt t="38841" x="2909888" y="4737100"/>
          <p14:tracePt t="38844" x="2917825" y="4760913"/>
          <p14:tracePt t="38845" x="2917825" y="4776788"/>
          <p14:tracePt t="38847" x="2925763" y="4792663"/>
          <p14:tracePt t="38849" x="2933700" y="4816475"/>
          <p14:tracePt t="38852" x="2933700" y="4832350"/>
          <p14:tracePt t="38853" x="2941638" y="4848225"/>
          <p14:tracePt t="38855" x="2941638" y="4872038"/>
          <p14:tracePt t="38857" x="2949575" y="4887913"/>
          <p14:tracePt t="38859" x="2949575" y="4903788"/>
          <p14:tracePt t="38862" x="2957513" y="4935538"/>
          <p14:tracePt t="38864" x="2967038" y="4951413"/>
          <p14:tracePt t="38866" x="2974975" y="4967288"/>
          <p14:tracePt t="38869" x="2974975" y="4984750"/>
          <p14:tracePt t="38870" x="2982913" y="5000625"/>
          <p14:tracePt t="38871" x="2990850" y="5008563"/>
          <p14:tracePt t="38874" x="2990850" y="5024438"/>
          <p14:tracePt t="38884" x="3014663" y="5095875"/>
          <p14:tracePt t="38887" x="3014663" y="5103813"/>
          <p14:tracePt t="38888" x="3014663" y="5111750"/>
          <p14:tracePt t="38890" x="3022600" y="5127625"/>
          <p14:tracePt t="38892" x="3030538" y="5135563"/>
          <p14:tracePt t="38894" x="3030538" y="5143500"/>
          <p14:tracePt t="38896" x="3030538" y="5159375"/>
          <p14:tracePt t="38900" x="3046413" y="5175250"/>
          <p14:tracePt t="38902" x="3046413" y="5183188"/>
          <p14:tracePt t="38906" x="3054350" y="5199063"/>
          <p14:tracePt t="38910" x="3062288" y="5214938"/>
          <p14:tracePt t="38914" x="3070225" y="5222875"/>
          <p14:tracePt t="38917" x="3070225" y="5230813"/>
          <p14:tracePt t="38920" x="3078163" y="5238750"/>
          <p14:tracePt t="38921" x="3078163" y="5246688"/>
          <p14:tracePt t="38924" x="3086100" y="5254625"/>
          <p14:tracePt t="38928" x="3094038" y="5262563"/>
          <p14:tracePt t="38930" x="3101975" y="5270500"/>
          <p14:tracePt t="38933" x="3101975" y="5278438"/>
          <p14:tracePt t="38936" x="3109913" y="5286375"/>
          <p14:tracePt t="38938" x="3109913" y="5294313"/>
          <p14:tracePt t="38940" x="3117850" y="5302250"/>
          <p14:tracePt t="38941" x="3125788" y="5302250"/>
          <p14:tracePt t="38943" x="3125788" y="5310188"/>
          <p14:tracePt t="38945" x="3125788" y="5319713"/>
          <p14:tracePt t="38947" x="3133725" y="5327650"/>
          <p14:tracePt t="38951" x="3141663" y="5343525"/>
          <p14:tracePt t="38955" x="3149600" y="5351463"/>
          <p14:tracePt t="38959" x="3157538" y="5359400"/>
          <p14:tracePt t="38963" x="3165475" y="5375275"/>
          <p14:tracePt t="38967" x="3173413" y="5391150"/>
          <p14:tracePt t="38971" x="3181350" y="5399088"/>
          <p14:tracePt t="38973" x="3181350" y="5407025"/>
          <p14:tracePt t="38975" x="3189288" y="5414963"/>
          <p14:tracePt t="38979" x="3189288" y="5422900"/>
          <p14:tracePt t="38981" x="3197225" y="5430838"/>
          <p14:tracePt t="38984" x="3205163" y="5438775"/>
          <p14:tracePt t="38986" x="3205163" y="5446713"/>
          <p14:tracePt t="38987" x="3213100" y="5446713"/>
          <p14:tracePt t="38989" x="3213100" y="5454650"/>
          <p14:tracePt t="38991" x="3221038" y="5462588"/>
          <p14:tracePt t="38993" x="3221038" y="5470525"/>
          <p14:tracePt t="38995" x="3228975" y="5478463"/>
          <p14:tracePt t="38998" x="3228975" y="5486400"/>
          <p14:tracePt t="39001" x="3236913" y="5494338"/>
          <p14:tracePt t="39003" x="3236913" y="5502275"/>
          <p14:tracePt t="39004" x="3236913" y="5510213"/>
          <p14:tracePt t="39007" x="3236913" y="5518150"/>
          <p14:tracePt t="39011" x="3236913" y="5526088"/>
          <p14:tracePt t="39013" x="3236913" y="5534025"/>
          <p14:tracePt t="39017" x="3244850" y="5541963"/>
          <p14:tracePt t="39019" x="3244850" y="5549900"/>
          <p14:tracePt t="39022" x="3244850" y="5565775"/>
          <p14:tracePt t="39026" x="3244850" y="5573713"/>
          <p14:tracePt t="39028" x="3244850" y="5581650"/>
          <p14:tracePt t="39034" x="3244850" y="5589588"/>
          <p14:tracePt t="39035" x="3244850" y="5597525"/>
          <p14:tracePt t="39036" x="3244850" y="5605463"/>
          <p14:tracePt t="39040" x="3244850" y="5621338"/>
          <p14:tracePt t="39044" x="3244850" y="5629275"/>
          <p14:tracePt t="39046" x="3244850" y="5645150"/>
          <p14:tracePt t="39050" x="3244850" y="5653088"/>
          <p14:tracePt t="39052" x="3244850" y="5662613"/>
          <p14:tracePt t="39054" x="3236913" y="5670550"/>
          <p14:tracePt t="39055" x="3228975" y="5686425"/>
          <p14:tracePt t="39058" x="3228975" y="5694363"/>
          <p14:tracePt t="39060" x="3221038" y="5702300"/>
          <p14:tracePt t="39062" x="3221038" y="5710238"/>
          <p14:tracePt t="39064" x="3213100" y="5710238"/>
          <p14:tracePt t="39068" x="3205163" y="5734050"/>
          <p14:tracePt t="39070" x="3197225" y="5741988"/>
          <p14:tracePt t="39072" x="3189288" y="5749925"/>
          <p14:tracePt t="39074" x="3189288" y="5757863"/>
          <p14:tracePt t="39076" x="3181350" y="5773738"/>
          <p14:tracePt t="39080" x="3173413" y="5789613"/>
          <p14:tracePt t="39085" x="3165475" y="5797550"/>
          <p14:tracePt t="39087" x="3157538" y="5805488"/>
          <p14:tracePt t="39088" x="3157538" y="5813425"/>
          <p14:tracePt t="39090" x="3149600" y="5821363"/>
          <p14:tracePt t="39092" x="3141663" y="5829300"/>
          <p14:tracePt t="39094" x="3141663" y="5837238"/>
          <p14:tracePt t="39096" x="3133725" y="5845175"/>
          <p14:tracePt t="39099" x="3133725" y="5853113"/>
          <p14:tracePt t="39102" x="3125788" y="5868988"/>
          <p14:tracePt t="39104" x="3117850" y="5876925"/>
          <p14:tracePt t="39106" x="3117850" y="5884863"/>
          <p14:tracePt t="39110" x="3109913" y="5892800"/>
          <p14:tracePt t="39111" x="3109913" y="5900738"/>
          <p14:tracePt t="39117" x="3101975" y="5908675"/>
          <p14:tracePt t="39119" x="3101975" y="5916613"/>
          <p14:tracePt t="39121" x="3094038" y="5916613"/>
          <p14:tracePt t="39122" x="3086100" y="5916613"/>
          <p14:tracePt t="39125" x="3086100" y="5924550"/>
          <p14:tracePt t="39129" x="3078163" y="5924550"/>
          <p14:tracePt t="39131" x="3078163" y="5932488"/>
          <p14:tracePt t="39137" x="3070225" y="5932488"/>
          <p14:tracePt t="39145" x="3062288" y="5932488"/>
          <p14:tracePt t="39147" x="3062288" y="5940425"/>
          <p14:tracePt t="39150" x="3054350" y="5940425"/>
          <p14:tracePt t="39157" x="3046413" y="5948363"/>
          <p14:tracePt t="39161" x="3038475" y="5948363"/>
          <p14:tracePt t="39167" x="3038475" y="5956300"/>
          <p14:tracePt t="39169" x="3030538" y="5964238"/>
          <p14:tracePt t="39171" x="3022600" y="5964238"/>
          <p14:tracePt t="39173" x="3022600" y="5972175"/>
          <p14:tracePt t="39177" x="3022600" y="5980113"/>
          <p14:tracePt t="39179" x="3014663" y="5980113"/>
          <p14:tracePt t="39183" x="3014663" y="5988050"/>
          <p14:tracePt t="39185" x="3006725" y="5995988"/>
          <p14:tracePt t="39189" x="3006725" y="6005513"/>
          <p14:tracePt t="39190" x="2998788" y="6005513"/>
          <p14:tracePt t="39191" x="2990850" y="6013450"/>
          <p14:tracePt t="39196" x="2990850" y="6021388"/>
          <p14:tracePt t="39200" x="2982913" y="6029325"/>
          <p14:tracePt t="39202" x="2982913" y="6037263"/>
          <p14:tracePt t="39206" x="2974975" y="6045200"/>
          <p14:tracePt t="39212" x="2974975" y="6053138"/>
          <p14:tracePt t="39214" x="2967038" y="6053138"/>
          <p14:tracePt t="39219" x="2957513" y="6053138"/>
          <p14:tracePt t="39220" x="2957513" y="6061075"/>
          <p14:tracePt t="39225" x="2949575" y="6069013"/>
          <p14:tracePt t="39236" x="2941638" y="6069013"/>
          <p14:tracePt t="39321" x="2933700" y="6069013"/>
          <p14:tracePt t="39334" x="2925763" y="6069013"/>
          <p14:tracePt t="39337" x="2925763" y="6076950"/>
          <p14:tracePt t="39345" x="2917825" y="6076950"/>
          <p14:tracePt t="39351" x="2917825" y="6084888"/>
          <p14:tracePt t="39353" x="2909888" y="6084888"/>
          <p14:tracePt t="39358" x="2901950" y="6084888"/>
          <p14:tracePt t="39362" x="2894013" y="6084888"/>
          <p14:tracePt t="39366" x="2894013" y="6092825"/>
          <p14:tracePt t="39371" x="2886075" y="6092825"/>
          <p14:tracePt t="39374" x="2886075" y="6100763"/>
          <p14:tracePt t="39376" x="2878138" y="6100763"/>
          <p14:tracePt t="39384" x="2870200" y="6100763"/>
          <p14:tracePt t="39386" x="2862263" y="6100763"/>
          <p14:tracePt t="39392" x="2854325" y="6108700"/>
          <p14:tracePt t="39403" x="2846388" y="6108700"/>
          <p14:tracePt t="39418" x="2838450" y="6108700"/>
          <p14:tracePt t="39487" x="2846388" y="6108700"/>
          <p14:tracePt t="39490" x="2846388" y="6100763"/>
          <p14:tracePt t="39495" x="2846388" y="6092825"/>
          <p14:tracePt t="39502" x="2854325" y="6092825"/>
          <p14:tracePt t="39509" x="2854325" y="6084888"/>
          <p14:tracePt t="39511" x="2862263" y="6084888"/>
          <p14:tracePt t="39515" x="2870200" y="6084888"/>
          <p14:tracePt t="39521" x="2878138" y="6076950"/>
          <p14:tracePt t="39526" x="2886075" y="6076950"/>
          <p14:tracePt t="39530" x="2894013" y="6076950"/>
          <p14:tracePt t="39534" x="2901950" y="6076950"/>
          <p14:tracePt t="39538" x="2909888" y="6076950"/>
          <p14:tracePt t="39542" x="2925763" y="6076950"/>
          <p14:tracePt t="39549" x="2933700" y="6076950"/>
          <p14:tracePt t="39553" x="2949575" y="6076950"/>
          <p14:tracePt t="39558" x="2967038" y="6076950"/>
          <p14:tracePt t="39562" x="2974975" y="6076950"/>
          <p14:tracePt t="39566" x="2982913" y="6076950"/>
          <p14:tracePt t="39570" x="2998788" y="6076950"/>
          <p14:tracePt t="39574" x="3006725" y="6076950"/>
          <p14:tracePt t="39576" x="3014663" y="6076950"/>
          <p14:tracePt t="39580" x="3022600" y="6076950"/>
          <p14:tracePt t="39583" x="3030538" y="6076950"/>
          <p14:tracePt t="39585" x="3038475" y="6076950"/>
          <p14:tracePt t="39589" x="3054350" y="6076950"/>
          <p14:tracePt t="39591" x="3062288" y="6076950"/>
          <p14:tracePt t="39593" x="3070225" y="6076950"/>
          <p14:tracePt t="39596" x="3078163" y="6076950"/>
          <p14:tracePt t="39597" x="3086100" y="6076950"/>
          <p14:tracePt t="39601" x="3094038" y="6076950"/>
          <p14:tracePt t="39602" x="3101975" y="6076950"/>
          <p14:tracePt t="39605" x="3109913" y="6076950"/>
          <p14:tracePt t="39607" x="3125788" y="6076950"/>
          <p14:tracePt t="39609" x="3133725" y="6076950"/>
          <p14:tracePt t="39613" x="3149600" y="6076950"/>
          <p14:tracePt t="39617" x="3157538" y="6084888"/>
          <p14:tracePt t="39620" x="3165475" y="6084888"/>
          <p14:tracePt t="39622" x="3173413" y="6084888"/>
          <p14:tracePt t="39623" x="3181350" y="6084888"/>
          <p14:tracePt t="39625" x="3189288" y="6084888"/>
          <p14:tracePt t="39627" x="3197225" y="6084888"/>
          <p14:tracePt t="39629" x="3205163" y="6092825"/>
          <p14:tracePt t="39631" x="3213100" y="6092825"/>
          <p14:tracePt t="39633" x="3221038" y="6092825"/>
          <p14:tracePt t="39638" x="3228975" y="6092825"/>
          <p14:tracePt t="39639" x="3244850" y="6092825"/>
          <p14:tracePt t="39643" x="3260725" y="6092825"/>
          <p14:tracePt t="39647" x="3268663" y="6092825"/>
          <p14:tracePt t="39650" x="3276600" y="6092825"/>
          <p14:tracePt t="39652" x="3284538" y="6100763"/>
          <p14:tracePt t="39654" x="3292475" y="6100763"/>
          <p14:tracePt t="39657" x="3308350" y="6100763"/>
          <p14:tracePt t="39659" x="3317875" y="6100763"/>
          <p14:tracePt t="39663" x="3333750" y="6100763"/>
          <p14:tracePt t="39668" x="3341688" y="6100763"/>
          <p14:tracePt t="39669" x="3349625" y="6100763"/>
          <p14:tracePt t="39671" x="3357563" y="6108700"/>
          <p14:tracePt t="39673" x="3365500" y="6108700"/>
          <p14:tracePt t="39675" x="3373438" y="6108700"/>
          <p14:tracePt t="39677" x="3381375" y="6108700"/>
          <p14:tracePt t="39679" x="3389313" y="6116638"/>
          <p14:tracePt t="39682" x="3405188" y="6116638"/>
          <p14:tracePt t="39686" x="3413125" y="6116638"/>
          <p14:tracePt t="39688" x="3429000" y="6116638"/>
          <p14:tracePt t="39692" x="3436938" y="6124575"/>
          <p14:tracePt t="39694" x="3444875" y="6124575"/>
          <p14:tracePt t="39696" x="3452813" y="6124575"/>
          <p14:tracePt t="39700" x="3468688" y="6124575"/>
          <p14:tracePt t="39702" x="3476625" y="6124575"/>
          <p14:tracePt t="39704" x="3484563" y="6124575"/>
          <p14:tracePt t="39706" x="3492500" y="6124575"/>
          <p14:tracePt t="39708" x="3500438" y="6124575"/>
          <p14:tracePt t="39710" x="3508375" y="6124575"/>
          <p14:tracePt t="39712" x="3516313" y="6124575"/>
          <p14:tracePt t="39714" x="3524250" y="6124575"/>
          <p14:tracePt t="39719" x="3540125" y="6124575"/>
          <p14:tracePt t="39721" x="3548063" y="6124575"/>
          <p14:tracePt t="39724" x="3556000" y="6124575"/>
          <p14:tracePt t="39726" x="3563938" y="6124575"/>
          <p14:tracePt t="39728" x="3579813" y="6124575"/>
          <p14:tracePt t="39735" x="3595688" y="6124575"/>
          <p14:tracePt t="39739" x="3611563" y="6124575"/>
          <p14:tracePt t="39740" x="3619500" y="6124575"/>
          <p14:tracePt t="39744" x="3635375" y="6124575"/>
          <p14:tracePt t="39750" x="3651250" y="6124575"/>
          <p14:tracePt t="39752" x="3660775" y="6124575"/>
          <p14:tracePt t="39754" x="3668713" y="6124575"/>
          <p14:tracePt t="39757" x="3676650" y="6124575"/>
          <p14:tracePt t="39762" x="3684588" y="6124575"/>
          <p14:tracePt t="39764" x="3692525" y="6124575"/>
          <p14:tracePt t="39767" x="3700463" y="6116638"/>
          <p14:tracePt t="39769" x="3716338" y="6116638"/>
          <p14:tracePt t="39773" x="3724275" y="6116638"/>
          <p14:tracePt t="39775" x="3732213" y="6116638"/>
          <p14:tracePt t="39777" x="3740150" y="6116638"/>
          <p14:tracePt t="39779" x="3748088" y="6116638"/>
          <p14:tracePt t="39783" x="3763963" y="6108700"/>
          <p14:tracePt t="39785" x="3771900" y="6108700"/>
          <p14:tracePt t="39787" x="3779838" y="6108700"/>
          <p14:tracePt t="39791" x="3803650" y="6108700"/>
          <p14:tracePt t="39792" x="3803650" y="6100763"/>
          <p14:tracePt t="39795" x="3811588" y="6100763"/>
          <p14:tracePt t="39797" x="3827463" y="6100763"/>
          <p14:tracePt t="39800" x="3835400" y="6100763"/>
          <p14:tracePt t="39806" x="3867150" y="6100763"/>
          <p14:tracePt t="39807" x="3875088" y="6100763"/>
          <p14:tracePt t="39809" x="3883025" y="6100763"/>
          <p14:tracePt t="39811" x="3898900" y="6100763"/>
          <p14:tracePt t="39813" x="3906838" y="6100763"/>
          <p14:tracePt t="39816" x="3922713" y="6100763"/>
          <p14:tracePt t="39817" x="3930650" y="6100763"/>
          <p14:tracePt t="39819" x="3946525" y="6092825"/>
          <p14:tracePt t="39821" x="3954463" y="6092825"/>
          <p14:tracePt t="39824" x="3962400" y="6092825"/>
          <p14:tracePt t="39826" x="3994150" y="6092825"/>
          <p14:tracePt t="39829" x="4002088" y="6092825"/>
          <p14:tracePt t="39832" x="4011613" y="6092825"/>
          <p14:tracePt t="39834" x="4027488" y="6092825"/>
          <p14:tracePt t="39835" x="4035425" y="6092825"/>
          <p14:tracePt t="39837" x="4043363" y="6092825"/>
          <p14:tracePt t="39839" x="4059238" y="6092825"/>
          <p14:tracePt t="39841" x="4075113" y="6084888"/>
          <p14:tracePt t="39842" x="4083050" y="6084888"/>
          <p14:tracePt t="39844" x="4090988" y="6084888"/>
          <p14:tracePt t="39846" x="4106863" y="6084888"/>
          <p14:tracePt t="39851" x="4130675" y="6084888"/>
          <p14:tracePt t="39853" x="4138613" y="6084888"/>
          <p14:tracePt t="39855" x="4146550" y="6084888"/>
          <p14:tracePt t="39857" x="4162425" y="6084888"/>
          <p14:tracePt t="39858" x="4170363" y="6084888"/>
          <p14:tracePt t="39860" x="4178300" y="6084888"/>
          <p14:tracePt t="39861" x="4194175" y="6084888"/>
          <p14:tracePt t="39863" x="4194175" y="6076950"/>
          <p14:tracePt t="39866" x="4202113" y="6076950"/>
          <p14:tracePt t="39868" x="4217988" y="6076950"/>
          <p14:tracePt t="39872" x="4233863" y="6069013"/>
          <p14:tracePt t="39876" x="4241800" y="6069013"/>
          <p14:tracePt t="39877" x="4249738" y="6069013"/>
          <p14:tracePt t="39882" x="4257675" y="6069013"/>
          <p14:tracePt t="39884" x="4265613" y="6061075"/>
          <p14:tracePt t="39900" x="4281488" y="6053138"/>
          <p14:tracePt t="39902" x="4281488" y="6045200"/>
          <p14:tracePt t="39906" x="4289425" y="6037263"/>
          <p14:tracePt t="39916" x="4289425" y="6029325"/>
          <p14:tracePt t="39918" x="4297363" y="6029325"/>
          <p14:tracePt t="39931" x="4297363" y="6021388"/>
          <p14:tracePt t="39945" x="4305300" y="6021388"/>
          <p14:tracePt t="39948" x="4305300" y="6013450"/>
          <p14:tracePt t="39953" x="4313238" y="6005513"/>
          <p14:tracePt t="39959" x="4321175" y="6005513"/>
          <p14:tracePt t="39961" x="4329113" y="5995988"/>
          <p14:tracePt t="39967" x="4337050" y="5995988"/>
          <p14:tracePt t="39969" x="4337050" y="5988050"/>
          <p14:tracePt t="39971" x="4344988" y="5988050"/>
          <p14:tracePt t="39973" x="4352925" y="5988050"/>
          <p14:tracePt t="39975" x="4362450" y="5988050"/>
          <p14:tracePt t="39977" x="4362450" y="5980113"/>
          <p14:tracePt t="39979" x="4370388" y="5980113"/>
          <p14:tracePt t="39982" x="4378325" y="5972175"/>
          <p14:tracePt t="39983" x="4386263" y="5972175"/>
          <p14:tracePt t="39985" x="4394200" y="5972175"/>
          <p14:tracePt t="39987" x="4402138" y="5972175"/>
          <p14:tracePt t="39989" x="4410075" y="5972175"/>
          <p14:tracePt t="39991" x="4418013" y="5964238"/>
          <p14:tracePt t="39993" x="4425950" y="5964238"/>
          <p14:tracePt t="39995" x="4433888" y="5964238"/>
          <p14:tracePt t="39997" x="4441825" y="5964238"/>
          <p14:tracePt t="40000" x="4449763" y="5964238"/>
          <p14:tracePt t="40002" x="4457700" y="5964238"/>
          <p14:tracePt t="40004" x="4481513" y="5964238"/>
          <p14:tracePt t="40010" x="4497388" y="5956300"/>
          <p14:tracePt t="40012" x="4513263" y="5948363"/>
          <p14:tracePt t="40014" x="4521200" y="5948363"/>
          <p14:tracePt t="40017" x="4529138" y="5948363"/>
          <p14:tracePt t="40019" x="4545013" y="5948363"/>
          <p14:tracePt t="40022" x="4552950" y="5948363"/>
          <p14:tracePt t="40024" x="4568825" y="5948363"/>
          <p14:tracePt t="40028" x="4576763" y="5940425"/>
          <p14:tracePt t="40030" x="4584700" y="5940425"/>
          <p14:tracePt t="40032" x="4592638" y="5940425"/>
          <p14:tracePt t="40034" x="4600575" y="5940425"/>
          <p14:tracePt t="40036" x="4608513" y="5940425"/>
          <p14:tracePt t="40038" x="4616450" y="5940425"/>
          <p14:tracePt t="40041" x="4624388" y="5932488"/>
          <p14:tracePt t="40044" x="4640263" y="5932488"/>
          <p14:tracePt t="40045" x="4640263" y="5924550"/>
          <p14:tracePt t="40049" x="4648200" y="5924550"/>
          <p14:tracePt t="40052" x="4664075" y="5924550"/>
          <p14:tracePt t="40057" x="4664075" y="5916613"/>
          <p14:tracePt t="40058" x="4672013" y="5916613"/>
          <p14:tracePt t="40060" x="4679950" y="5916613"/>
          <p14:tracePt t="40064" x="4679950" y="5908675"/>
          <p14:tracePt t="40066" x="4687888" y="5908675"/>
          <p14:tracePt t="40070" x="4695825" y="5908675"/>
          <p14:tracePt t="40074" x="4695825" y="5900738"/>
          <p14:tracePt t="40078" x="4705350" y="5900738"/>
          <p14:tracePt t="40080" x="4705350" y="5892800"/>
          <p14:tracePt t="40089" x="4705350" y="5884863"/>
          <p14:tracePt t="40097" x="4713288" y="5884863"/>
          <p14:tracePt t="40103" x="4713288" y="5876925"/>
          <p14:tracePt t="40152" x="4713288" y="5868988"/>
          <p14:tracePt t="40159" x="4713288" y="5861050"/>
          <p14:tracePt t="40171" x="4713288" y="5853113"/>
          <p14:tracePt t="40176" x="4721225" y="5853113"/>
          <p14:tracePt t="40177" x="4721225" y="5845175"/>
          <p14:tracePt t="40186" x="4721225" y="5837238"/>
          <p14:tracePt t="40192" x="4721225" y="5829300"/>
          <p14:tracePt t="40196" x="4729163" y="5829300"/>
          <p14:tracePt t="40202" x="4729163" y="5821363"/>
          <p14:tracePt t="40212" x="4729163" y="5813425"/>
          <p14:tracePt t="40220" x="4729163" y="5805488"/>
          <p14:tracePt t="40225" x="4729163" y="5797550"/>
          <p14:tracePt t="40230" x="4737100" y="5797550"/>
          <p14:tracePt t="40232" x="4737100" y="5789613"/>
          <p14:tracePt t="40241" x="4737100" y="5781675"/>
          <p14:tracePt t="40249" x="4737100" y="5773738"/>
          <p14:tracePt t="40250" x="4737100" y="5765800"/>
          <p14:tracePt t="40253" x="4737100" y="5757863"/>
          <p14:tracePt t="40255" x="4745038" y="5757863"/>
          <p14:tracePt t="40257" x="4745038" y="5749925"/>
          <p14:tracePt t="40261" x="4745038" y="5741988"/>
          <p14:tracePt t="40263" x="4745038" y="5734050"/>
          <p14:tracePt t="40268" x="4745038" y="5726113"/>
          <p14:tracePt t="40269" x="4745038" y="5718175"/>
          <p14:tracePt t="40271" x="4745038" y="5710238"/>
          <p14:tracePt t="40273" x="4745038" y="5702300"/>
          <p14:tracePt t="40276" x="4745038" y="5694363"/>
          <p14:tracePt t="40279" x="4745038" y="5678488"/>
          <p14:tracePt t="40282" x="4745038" y="5670550"/>
          <p14:tracePt t="40283" x="4745038" y="5662613"/>
          <p14:tracePt t="40287" x="4745038" y="5653088"/>
          <p14:tracePt t="40289" x="4745038" y="5637213"/>
          <p14:tracePt t="40292" x="4745038" y="5629275"/>
          <p14:tracePt t="40293" x="4745038" y="5621338"/>
          <p14:tracePt t="40295" x="4745038" y="5613400"/>
          <p14:tracePt t="40296" x="4745038" y="5605463"/>
          <p14:tracePt t="40299" x="4745038" y="5597525"/>
          <p14:tracePt t="40301" x="4745038" y="5581650"/>
          <p14:tracePt t="40305" x="4745038" y="5573713"/>
          <p14:tracePt t="40307" x="4745038" y="5557838"/>
          <p14:tracePt t="40310" x="4745038" y="5549900"/>
          <p14:tracePt t="40311" x="4745038" y="5541963"/>
          <p14:tracePt t="40313" x="4745038" y="5534025"/>
          <p14:tracePt t="40315" x="4745038" y="5518150"/>
          <p14:tracePt t="40319" x="4745038" y="5502275"/>
          <p14:tracePt t="40321" x="4745038" y="5494338"/>
          <p14:tracePt t="40323" x="4745038" y="5486400"/>
          <p14:tracePt t="40326" x="4745038" y="5478463"/>
          <p14:tracePt t="40327" x="4745038" y="5462588"/>
          <p14:tracePt t="40329" x="4745038" y="5454650"/>
          <p14:tracePt t="40332" x="4745038" y="5446713"/>
          <p14:tracePt t="40333" x="4745038" y="5430838"/>
          <p14:tracePt t="40335" x="4745038" y="5422900"/>
          <p14:tracePt t="40338" x="4745038" y="5407025"/>
          <p14:tracePt t="40342" x="4745038" y="5383213"/>
          <p14:tracePt t="40344" x="4745038" y="5375275"/>
          <p14:tracePt t="40346" x="4752975" y="5359400"/>
          <p14:tracePt t="40349" x="4752975" y="5351463"/>
          <p14:tracePt t="40350" x="4752975" y="5343525"/>
          <p14:tracePt t="40352" x="4752975" y="5327650"/>
          <p14:tracePt t="40354" x="4760913" y="5310188"/>
          <p14:tracePt t="40356" x="4760913" y="5302250"/>
          <p14:tracePt t="40358" x="4760913" y="5294313"/>
          <p14:tracePt t="40360" x="4768850" y="5278438"/>
          <p14:tracePt t="40362" x="4768850" y="5262563"/>
          <p14:tracePt t="40364" x="4768850" y="5254625"/>
          <p14:tracePt t="40367" x="4768850" y="5246688"/>
          <p14:tracePt t="40368" x="4776788" y="5230813"/>
          <p14:tracePt t="40370" x="4776788" y="5222875"/>
          <p14:tracePt t="40372" x="4776788" y="5214938"/>
          <p14:tracePt t="40374" x="4784725" y="5199063"/>
          <p14:tracePt t="40376" x="4784725" y="5191125"/>
          <p14:tracePt t="40378" x="4784725" y="5175250"/>
          <p14:tracePt t="40380" x="4792663" y="5167313"/>
          <p14:tracePt t="40382" x="4792663" y="5159375"/>
          <p14:tracePt t="40384" x="4800600" y="5151438"/>
          <p14:tracePt t="40386" x="4800600" y="5143500"/>
          <p14:tracePt t="40388" x="4800600" y="5127625"/>
          <p14:tracePt t="40390" x="4800600" y="5111750"/>
          <p14:tracePt t="40392" x="4800600" y="5103813"/>
          <p14:tracePt t="40394" x="4800600" y="5095875"/>
          <p14:tracePt t="40396" x="4800600" y="5080000"/>
          <p14:tracePt t="40399" x="4808538" y="5064125"/>
          <p14:tracePt t="40401" x="4808538" y="5056188"/>
          <p14:tracePt t="40402" x="4808538" y="5048250"/>
          <p14:tracePt t="40404" x="4808538" y="5024438"/>
          <p14:tracePt t="40406" x="4808538" y="5008563"/>
          <p14:tracePt t="40408" x="4816475" y="5000625"/>
          <p14:tracePt t="40410" x="4816475" y="4992688"/>
          <p14:tracePt t="40412" x="4816475" y="4976813"/>
          <p14:tracePt t="40414" x="4816475" y="4951413"/>
          <p14:tracePt t="40417" x="4816475" y="4919663"/>
          <p14:tracePt t="40418" x="4816475" y="4903788"/>
          <p14:tracePt t="40422" x="4816475" y="4895850"/>
          <p14:tracePt t="40423" x="4816475" y="4872038"/>
          <p14:tracePt t="40425" x="4816475" y="4856163"/>
          <p14:tracePt t="40427" x="4816475" y="4840288"/>
          <p14:tracePt t="40429" x="4816475" y="4824413"/>
          <p14:tracePt t="40432" x="4816475" y="4816475"/>
          <p14:tracePt t="40434" x="4816475" y="4800600"/>
          <p14:tracePt t="40435" x="4816475" y="4784725"/>
          <p14:tracePt t="40437" x="4816475" y="4768850"/>
          <p14:tracePt t="40439" x="4816475" y="4752975"/>
          <p14:tracePt t="40441" x="4816475" y="4737100"/>
          <p14:tracePt t="40443" x="4816475" y="4729163"/>
          <p14:tracePt t="40445" x="4816475" y="4713288"/>
          <p14:tracePt t="40447" x="4816475" y="4697413"/>
          <p14:tracePt t="40449" x="4816475" y="4681538"/>
          <p14:tracePt t="40451" x="4808538" y="4673600"/>
          <p14:tracePt t="40452" x="4808538" y="4657725"/>
          <p14:tracePt t="40455" x="4808538" y="4649788"/>
          <p14:tracePt t="40457" x="4808538" y="4641850"/>
          <p14:tracePt t="40460" x="4800600" y="4624388"/>
          <p14:tracePt t="40461" x="4800600" y="4616450"/>
          <p14:tracePt t="40462" x="4800600" y="4608513"/>
          <p14:tracePt t="40465" x="4792663" y="4600575"/>
          <p14:tracePt t="40467" x="4792663" y="4592638"/>
          <p14:tracePt t="40469" x="4792663" y="4584700"/>
          <p14:tracePt t="40473" x="4784725" y="4576763"/>
          <p14:tracePt t="40475" x="4784725" y="4568825"/>
          <p14:tracePt t="40477" x="4784725" y="4560888"/>
          <p14:tracePt t="40484" x="4784725" y="4552950"/>
          <p14:tracePt t="40489" x="4784725" y="4545013"/>
          <p14:tracePt t="40501" x="4776788" y="4545013"/>
          <p14:tracePt t="40587" x="4776788" y="4537075"/>
          <p14:tracePt t="40596" x="4776788" y="4529138"/>
          <p14:tracePt t="40653" x="4768850" y="4529138"/>
          <p14:tracePt t="40657" x="4768850" y="4537075"/>
          <p14:tracePt t="40661" x="4760913" y="4545013"/>
          <p14:tracePt t="40664" x="4760913" y="4552950"/>
          <p14:tracePt t="40667" x="4752975" y="4568825"/>
          <p14:tracePt t="40669" x="4745038" y="4592638"/>
          <p14:tracePt t="40672" x="4737100" y="4600575"/>
          <p14:tracePt t="40674" x="4729163" y="4624388"/>
          <p14:tracePt t="40676" x="4721225" y="4641850"/>
          <p14:tracePt t="40679" x="4713288" y="4649788"/>
          <p14:tracePt t="40680" x="4713288" y="4665663"/>
          <p14:tracePt t="40684" x="4705350" y="4689475"/>
          <p14:tracePt t="40686" x="4679950" y="4737100"/>
          <p14:tracePt t="40688" x="4679950" y="4752975"/>
          <p14:tracePt t="40690" x="4664075" y="4784725"/>
          <p14:tracePt t="40692" x="4656138" y="4808538"/>
          <p14:tracePt t="40694" x="4640263" y="4848225"/>
          <p14:tracePt t="40696" x="4640263" y="4872038"/>
          <p14:tracePt t="40700" x="4624388" y="4927600"/>
          <p14:tracePt t="40703" x="4608513" y="4967288"/>
          <p14:tracePt t="40705" x="4600575" y="4992688"/>
          <p14:tracePt t="40706" x="4600575" y="5040313"/>
          <p14:tracePt t="40708" x="4584700" y="5072063"/>
          <p14:tracePt t="40710" x="4576763" y="5095875"/>
          <p14:tracePt t="40712" x="4568825" y="5143500"/>
          <p14:tracePt t="40716" x="4552950" y="5222875"/>
          <p14:tracePt t="40719" x="4545013" y="5246688"/>
          <p14:tracePt t="40720" x="4537075" y="5286375"/>
          <p14:tracePt t="40722" x="4529138" y="5327650"/>
          <p14:tracePt t="40724" x="4529138" y="5367338"/>
          <p14:tracePt t="40726" x="4513263" y="5407025"/>
          <p14:tracePt t="40728" x="4505325" y="5438775"/>
          <p14:tracePt t="40730" x="4497388" y="5462588"/>
          <p14:tracePt t="40733" x="4489450" y="5502275"/>
          <p14:tracePt t="40734" x="4481513" y="5534025"/>
          <p14:tracePt t="40737" x="4481513" y="5557838"/>
          <p14:tracePt t="40738" x="4473575" y="5597525"/>
          <p14:tracePt t="40740" x="4465638" y="5621338"/>
          <p14:tracePt t="40742" x="4457700" y="5645150"/>
          <p14:tracePt t="40744" x="4457700" y="5670550"/>
          <p14:tracePt t="40748" x="4441825" y="5726113"/>
          <p14:tracePt t="40751" x="4433888" y="5773738"/>
          <p14:tracePt t="40754" x="4425950" y="5805488"/>
          <p14:tracePt t="40755" x="4425950" y="5821363"/>
          <p14:tracePt t="40757" x="4418013" y="5845175"/>
          <p14:tracePt t="40759" x="4410075" y="5868988"/>
          <p14:tracePt t="40761" x="4402138" y="5892800"/>
          <p14:tracePt t="40764" x="4394200" y="5916613"/>
          <p14:tracePt t="40766" x="4394200" y="5940425"/>
          <p14:tracePt t="40768" x="4386263" y="5964238"/>
          <p14:tracePt t="40770" x="4370388" y="5988050"/>
          <p14:tracePt t="40771" x="4362450" y="6013450"/>
          <p14:tracePt t="40773" x="4362450" y="6029325"/>
          <p14:tracePt t="40775" x="4344988" y="6053138"/>
          <p14:tracePt t="40777" x="4337050" y="6069013"/>
          <p14:tracePt t="40779" x="4337050" y="6092825"/>
          <p14:tracePt t="40783" x="4313238" y="6132513"/>
          <p14:tracePt t="40785" x="4313238" y="6148388"/>
          <p14:tracePt t="40787" x="4297363" y="6172200"/>
          <p14:tracePt t="40789" x="4289425" y="6188075"/>
          <p14:tracePt t="40791" x="4281488" y="6203950"/>
          <p14:tracePt t="40793" x="4265613" y="6219825"/>
          <p14:tracePt t="40796" x="4257675" y="6235700"/>
          <p14:tracePt t="40798" x="4241800" y="6251575"/>
          <p14:tracePt t="40801" x="4225925" y="6267450"/>
          <p14:tracePt t="40803" x="4210050" y="6283325"/>
          <p14:tracePt t="40805" x="4202113" y="6291263"/>
          <p14:tracePt t="40807" x="4186238" y="6299200"/>
          <p14:tracePt t="40809" x="4170363" y="6299200"/>
          <p14:tracePt t="40811" x="4154488" y="6307138"/>
          <p14:tracePt t="40813" x="4146550" y="6315075"/>
          <p14:tracePt t="40817" x="4106863" y="6315075"/>
          <p14:tracePt t="40819" x="4090988" y="6323013"/>
          <p14:tracePt t="40821" x="4075113" y="6323013"/>
          <p14:tracePt t="40823" x="4059238" y="6330950"/>
          <p14:tracePt t="40825" x="4035425" y="6330950"/>
          <p14:tracePt t="40827" x="4019550" y="6330950"/>
          <p14:tracePt t="40830" x="4002088" y="6330950"/>
          <p14:tracePt t="40834" x="3954463" y="6330950"/>
          <p14:tracePt t="40836" x="3930650" y="6330950"/>
          <p14:tracePt t="40837" x="3883025" y="6330950"/>
          <p14:tracePt t="40840" x="3851275" y="6330950"/>
          <p14:tracePt t="40842" x="3835400" y="6330950"/>
          <p14:tracePt t="40848" x="3748088" y="6338888"/>
          <p14:tracePt t="40851" x="3724275" y="6338888"/>
          <p14:tracePt t="40852" x="3692525" y="6338888"/>
          <p14:tracePt t="40854" x="3660775" y="6338888"/>
          <p14:tracePt t="40856" x="3619500" y="6338888"/>
          <p14:tracePt t="40858" x="3595688" y="6338888"/>
          <p14:tracePt t="40860" x="3563938" y="6338888"/>
          <p14:tracePt t="40862" x="3516313" y="6338888"/>
          <p14:tracePt t="40865" x="3484563" y="6338888"/>
          <p14:tracePt t="40867" x="3452813" y="6338888"/>
          <p14:tracePt t="40868" x="3421063" y="6338888"/>
          <p14:tracePt t="40869" x="3389313" y="6338888"/>
          <p14:tracePt t="40871" x="3357563" y="6338888"/>
          <p14:tracePt t="40874" x="3325813" y="6338888"/>
          <p14:tracePt t="40876" x="3276600" y="6338888"/>
          <p14:tracePt t="40878" x="3244850" y="6338888"/>
          <p14:tracePt t="40880" x="3213100" y="6338888"/>
          <p14:tracePt t="40883" x="3181350" y="6338888"/>
          <p14:tracePt t="40884" x="3149600" y="6338888"/>
          <p14:tracePt t="40886" x="3117850" y="6338888"/>
          <p14:tracePt t="40887" x="3094038" y="6338888"/>
          <p14:tracePt t="40901" x="2925763" y="6356350"/>
          <p14:tracePt t="40902" x="2901950" y="6356350"/>
          <p14:tracePt t="40903" x="2878138" y="6364288"/>
          <p14:tracePt t="40906" x="2854325" y="6372225"/>
          <p14:tracePt t="40908" x="2838450" y="6372225"/>
          <p14:tracePt t="40909" x="2822575" y="6372225"/>
          <p14:tracePt t="40911" x="2798763" y="6372225"/>
          <p14:tracePt t="40916" x="2767013" y="6380163"/>
          <p14:tracePt t="40918" x="2743200" y="6388100"/>
          <p14:tracePt t="40920" x="2735263" y="6396038"/>
          <p14:tracePt t="40921" x="2711450" y="6396038"/>
          <p14:tracePt t="40922" x="2695575" y="6396038"/>
          <p14:tracePt t="40924" x="2687638" y="6403975"/>
          <p14:tracePt t="40927" x="2671763" y="6411913"/>
          <p14:tracePt t="40929" x="2663825" y="6411913"/>
          <p14:tracePt t="40933" x="2640013" y="6419850"/>
          <p14:tracePt t="40935" x="2632075" y="6419850"/>
          <p14:tracePt t="40937" x="2616200" y="6427788"/>
          <p14:tracePt t="40941" x="2606675" y="6427788"/>
          <p14:tracePt t="40943" x="2598738" y="6427788"/>
          <p14:tracePt t="40945" x="2590800" y="6427788"/>
          <p14:tracePt t="40949" x="2582863" y="6435725"/>
          <p14:tracePt t="40957" x="2574925" y="6435725"/>
          <p14:tracePt t="40989" x="2574925" y="6427788"/>
          <p14:tracePt t="40993" x="2574925" y="6419850"/>
          <p14:tracePt t="40998" x="2574925" y="6403975"/>
          <p14:tracePt t="41001" x="2574925" y="6396038"/>
          <p14:tracePt t="41003" x="2574925" y="6380163"/>
          <p14:tracePt t="41004" x="2574925" y="6372225"/>
          <p14:tracePt t="41006" x="2574925" y="6364288"/>
          <p14:tracePt t="41008" x="2566988" y="6356350"/>
          <p14:tracePt t="41010" x="2566988" y="6348413"/>
          <p14:tracePt t="41012" x="2566988" y="6338888"/>
          <p14:tracePt t="41017" x="2559050" y="6323013"/>
          <p14:tracePt t="41018" x="2551113" y="6307138"/>
          <p14:tracePt t="41020" x="2551113" y="6291263"/>
          <p14:tracePt t="41022" x="2543175" y="6283325"/>
          <p14:tracePt t="41024" x="2535238" y="6275388"/>
          <p14:tracePt t="41026" x="2535238" y="6267450"/>
          <p14:tracePt t="41028" x="2527300" y="6259513"/>
          <p14:tracePt t="41030" x="2527300" y="6251575"/>
          <p14:tracePt t="41034" x="2511425" y="6235700"/>
          <p14:tracePt t="41036" x="2503488" y="6227763"/>
          <p14:tracePt t="41038" x="2495550" y="6219825"/>
          <p14:tracePt t="41040" x="2487613" y="6211888"/>
          <p14:tracePt t="41042" x="2479675" y="6203950"/>
          <p14:tracePt t="41044" x="2471738" y="6196013"/>
          <p14:tracePt t="41047" x="2463800" y="6188075"/>
          <p14:tracePt t="41051" x="2447925" y="6180138"/>
          <p14:tracePt t="41053" x="2439988" y="6172200"/>
          <p14:tracePt t="41054" x="2424113" y="6164263"/>
          <p14:tracePt t="41056" x="2416175" y="6164263"/>
          <p14:tracePt t="41058" x="2408238" y="6156325"/>
          <p14:tracePt t="41060" x="2392363" y="6148388"/>
          <p14:tracePt t="41062" x="2384425" y="6148388"/>
          <p14:tracePt t="41068" x="2352675" y="6148388"/>
          <p14:tracePt t="41069" x="2352675" y="6140450"/>
          <p14:tracePt t="41071" x="2344738" y="6140450"/>
          <p14:tracePt t="41072" x="2328863" y="6140450"/>
          <p14:tracePt t="41074" x="2320925" y="6140450"/>
          <p14:tracePt t="41075" x="2312988" y="6140450"/>
          <p14:tracePt t="41078" x="2297113" y="6140450"/>
          <p14:tracePt t="41080" x="2289175" y="6140450"/>
          <p14:tracePt t="41087" x="2255838" y="6140450"/>
          <p14:tracePt t="41089" x="2247900" y="6140450"/>
          <p14:tracePt t="41091" x="2239963" y="6148388"/>
          <p14:tracePt t="41093" x="2232025" y="6148388"/>
          <p14:tracePt t="41095" x="2224088" y="6148388"/>
          <p14:tracePt t="41099" x="2208213" y="6164263"/>
          <p14:tracePt t="41104" x="2192338" y="6172200"/>
          <p14:tracePt t="41107" x="2184400" y="6180138"/>
          <p14:tracePt t="41109" x="2184400" y="6188075"/>
          <p14:tracePt t="41111" x="2176463" y="6196013"/>
          <p14:tracePt t="41113" x="2168525" y="6203950"/>
          <p14:tracePt t="41119" x="2160588" y="6219825"/>
          <p14:tracePt t="41121" x="2152650" y="6219825"/>
          <p14:tracePt t="41123" x="2152650" y="6227763"/>
          <p14:tracePt t="41125" x="2144713" y="6235700"/>
          <p14:tracePt t="41128" x="2144713" y="6243638"/>
          <p14:tracePt t="41132" x="2144713" y="6251575"/>
          <p14:tracePt t="41135" x="2144713" y="6259513"/>
          <p14:tracePt t="41137" x="2144713" y="6267450"/>
          <p14:tracePt t="41141" x="2144713" y="6275388"/>
          <p14:tracePt t="41146" x="2144713" y="6283325"/>
          <p14:tracePt t="41150" x="2144713" y="6291263"/>
          <p14:tracePt t="41153" x="2144713" y="6299200"/>
          <p14:tracePt t="41166" x="2152650" y="6307138"/>
          <p14:tracePt t="41175" x="2160588" y="6307138"/>
          <p14:tracePt t="41182" x="2168525" y="6307138"/>
          <p14:tracePt t="41186" x="2176463" y="6307138"/>
          <p14:tracePt t="41188" x="2184400" y="6307138"/>
          <p14:tracePt t="41192" x="2192338" y="6307138"/>
          <p14:tracePt t="41196" x="2200275" y="6299200"/>
          <p14:tracePt t="41199" x="2208213" y="6299200"/>
          <p14:tracePt t="41201" x="2216150" y="6299200"/>
          <p14:tracePt t="41203" x="2216150" y="6291263"/>
          <p14:tracePt t="41204" x="2224088" y="6283325"/>
          <p14:tracePt t="41206" x="2232025" y="6283325"/>
          <p14:tracePt t="41208" x="2239963" y="6267450"/>
          <p14:tracePt t="41210" x="2247900" y="6267450"/>
          <p14:tracePt t="41212" x="2255838" y="6259513"/>
          <p14:tracePt t="41216" x="2265363" y="6259513"/>
          <p14:tracePt t="41218" x="2289175" y="6235700"/>
          <p14:tracePt t="41220" x="2297113" y="6227763"/>
          <p14:tracePt t="41222" x="2305050" y="6219825"/>
          <p14:tracePt t="41224" x="2320925" y="6203950"/>
          <p14:tracePt t="41226" x="2328863" y="6196013"/>
          <p14:tracePt t="41228" x="2352675" y="6180138"/>
          <p14:tracePt t="41230" x="2352675" y="6172200"/>
          <p14:tracePt t="41233" x="2368550" y="6156325"/>
          <p14:tracePt t="41235" x="2392363" y="6140450"/>
          <p14:tracePt t="41236" x="2400300" y="6132513"/>
          <p14:tracePt t="41238" x="2416175" y="6116638"/>
          <p14:tracePt t="41240" x="2447925" y="6100763"/>
          <p14:tracePt t="41242" x="2463800" y="6076950"/>
          <p14:tracePt t="41244" x="2471738" y="6069013"/>
          <p14:tracePt t="41246" x="2495550" y="6053138"/>
          <p14:tracePt t="41248" x="2519363" y="6021388"/>
          <p14:tracePt t="41250" x="2543175" y="6005513"/>
          <p14:tracePt t="41253" x="2574925" y="5964238"/>
          <p14:tracePt t="41254" x="2606675" y="5948363"/>
          <p14:tracePt t="41257" x="2624138" y="5916613"/>
          <p14:tracePt t="41259" x="2647950" y="5900738"/>
          <p14:tracePt t="41261" x="2671763" y="5868988"/>
          <p14:tracePt t="41263" x="2703513" y="5853113"/>
          <p14:tracePt t="41266" x="2727325" y="5821363"/>
          <p14:tracePt t="41267" x="2751138" y="5789613"/>
          <p14:tracePt t="41270" x="2782888" y="5765800"/>
          <p14:tracePt t="41272" x="2806700" y="5734050"/>
          <p14:tracePt t="41273" x="2838450" y="5694363"/>
          <p14:tracePt t="41275" x="2870200" y="5670550"/>
          <p14:tracePt t="41277" x="2894013" y="5637213"/>
          <p14:tracePt t="41279" x="2925763" y="5597525"/>
          <p14:tracePt t="41282" x="2967038" y="5557838"/>
          <p14:tracePt t="41283" x="2998788" y="5534025"/>
          <p14:tracePt t="41285" x="3030538" y="5486400"/>
          <p14:tracePt t="41287" x="3062288" y="5446713"/>
          <p14:tracePt t="41289" x="3101975" y="5399088"/>
          <p14:tracePt t="41291" x="3133725" y="5359400"/>
          <p14:tracePt t="41293" x="3157538" y="5319713"/>
          <p14:tracePt t="41295" x="3197225" y="5270500"/>
          <p14:tracePt t="41298" x="3228975" y="5222875"/>
          <p14:tracePt t="41300" x="3260725" y="5175250"/>
          <p14:tracePt t="41302" x="3308350" y="5119688"/>
          <p14:tracePt t="41304" x="3341688" y="5072063"/>
          <p14:tracePt t="41305" x="3373438" y="5024438"/>
          <p14:tracePt t="41307" x="3405188" y="4976813"/>
          <p14:tracePt t="41309" x="3444875" y="4911725"/>
          <p14:tracePt t="41311" x="3476625" y="4856163"/>
          <p14:tracePt t="41313" x="3508375" y="4808538"/>
          <p14:tracePt t="41315" x="3540125" y="4760913"/>
          <p14:tracePt t="41317" x="3571875" y="4705350"/>
          <p14:tracePt t="41320" x="3619500" y="4641850"/>
          <p14:tracePt t="41321" x="3651250" y="4592638"/>
          <p14:tracePt t="41323" x="3676650" y="4537075"/>
          <p14:tracePt t="41325" x="3716338" y="4489450"/>
          <p14:tracePt t="41327" x="3740150" y="4441825"/>
          <p14:tracePt t="41330" x="3771900" y="4386263"/>
          <p14:tracePt t="41333" x="3835400" y="4291013"/>
          <p14:tracePt t="41334" x="3867150" y="4249738"/>
          <p14:tracePt t="41337" x="3890963" y="4194175"/>
          <p14:tracePt t="41339" x="3922713" y="4146550"/>
          <p14:tracePt t="41341" x="3954463" y="4098925"/>
          <p14:tracePt t="41342" x="3986213" y="4059238"/>
          <p14:tracePt t="41344" x="4011613" y="4011613"/>
          <p14:tracePt t="41346" x="4027488" y="3979863"/>
          <p14:tracePt t="41349" x="4059238" y="3938588"/>
          <p14:tracePt t="41350" x="4083050" y="3898900"/>
          <p14:tracePt t="41352" x="4106863" y="3859213"/>
          <p14:tracePt t="41354" x="4130675" y="3835400"/>
          <p14:tracePt t="41357" x="4154488" y="3795713"/>
          <p14:tracePt t="41359" x="4186238" y="3771900"/>
          <p14:tracePt t="41360" x="4210050" y="3740150"/>
          <p14:tracePt t="41362" x="4225925" y="3716338"/>
          <p14:tracePt t="41366" x="4265613" y="3660775"/>
          <p14:tracePt t="41368" x="4289425" y="3636963"/>
          <p14:tracePt t="41370" x="4305300" y="3613150"/>
          <p14:tracePt t="41372" x="4329113" y="3595688"/>
          <p14:tracePt t="41374" x="4344988" y="3563938"/>
          <p14:tracePt t="41376" x="4362450" y="3548063"/>
          <p14:tracePt t="41378" x="4386263" y="3516313"/>
          <p14:tracePt t="41381" x="4402138" y="3500438"/>
          <p14:tracePt t="41384" x="4441825" y="3460750"/>
          <p14:tracePt t="41388" x="4481513" y="3421063"/>
          <p14:tracePt t="41390" x="4497388" y="3397250"/>
          <p14:tracePt t="41392" x="4521200" y="3381375"/>
          <p14:tracePt t="41394" x="4537075" y="3365500"/>
          <p14:tracePt t="41396" x="4552950" y="3341688"/>
          <p14:tracePt t="41400" x="4576763" y="3325813"/>
          <p14:tracePt t="41402" x="4616450" y="3278188"/>
          <p14:tracePt t="41404" x="4648200" y="3252788"/>
          <p14:tracePt t="41405" x="4664075" y="3244850"/>
          <p14:tracePt t="41408" x="4687888" y="3221038"/>
          <p14:tracePt t="41410" x="4713288" y="3197225"/>
          <p14:tracePt t="41411" x="4745038" y="3173413"/>
          <p14:tracePt t="41413" x="4760913" y="3165475"/>
          <p14:tracePt t="41416" x="4784725" y="3141663"/>
          <p14:tracePt t="41419" x="4816475" y="3125788"/>
          <p14:tracePt t="41420" x="4840288" y="3101975"/>
          <p14:tracePt t="41421" x="4856163" y="3086100"/>
          <p14:tracePt t="41423" x="4887913" y="3062288"/>
          <p14:tracePt t="41425" x="4911725" y="3046413"/>
          <p14:tracePt t="41427" x="4943475" y="3022600"/>
          <p14:tracePt t="41429" x="4959350" y="3014663"/>
          <p14:tracePt t="41432" x="4983163" y="2990850"/>
          <p14:tracePt t="41435" x="5030788" y="2959100"/>
          <p14:tracePt t="41437" x="5056188" y="2943225"/>
          <p14:tracePt t="41439" x="5087938" y="2927350"/>
          <p14:tracePt t="41441" x="5111750" y="2901950"/>
          <p14:tracePt t="41443" x="5143500" y="2886075"/>
          <p14:tracePt t="41445" x="5151438" y="2870200"/>
          <p14:tracePt t="41450" x="5207000" y="2838450"/>
          <p14:tracePt t="41452" x="5230813" y="2822575"/>
          <p14:tracePt t="41453" x="5246688" y="2806700"/>
          <p14:tracePt t="41455" x="5278438" y="2782888"/>
          <p14:tracePt t="41456" x="5302250" y="2767013"/>
          <p14:tracePt t="41459" x="5326063" y="2743200"/>
          <p14:tracePt t="41460" x="5349875" y="2735263"/>
          <p14:tracePt t="41463" x="5373688" y="2711450"/>
          <p14:tracePt t="41465" x="5397500" y="2703513"/>
          <p14:tracePt t="41467" x="5430838" y="2679700"/>
          <p14:tracePt t="41469" x="5454650" y="2671763"/>
          <p14:tracePt t="41470" x="5486400" y="2647950"/>
          <p14:tracePt t="41472" x="5510213" y="2624138"/>
          <p14:tracePt t="41474" x="5534025" y="2616200"/>
          <p14:tracePt t="41476" x="5565775" y="2592388"/>
          <p14:tracePt t="41479" x="5589588" y="2576513"/>
          <p14:tracePt t="41481" x="5621338" y="2559050"/>
          <p14:tracePt t="41483" x="5645150" y="2543175"/>
          <p14:tracePt t="41485" x="5668963" y="2535238"/>
          <p14:tracePt t="41486" x="5692775" y="2519363"/>
          <p14:tracePt t="41488" x="5724525" y="2503488"/>
          <p14:tracePt t="41490" x="5749925" y="2487613"/>
          <p14:tracePt t="41492" x="5781675" y="2471738"/>
          <p14:tracePt t="41493" x="5797550" y="2455863"/>
          <p14:tracePt t="41495" x="5821363" y="2439988"/>
          <p14:tracePt t="41498" x="5845175" y="2424113"/>
          <p14:tracePt t="41501" x="5868988" y="2416175"/>
          <p14:tracePt t="41502" x="5884863" y="2400300"/>
          <p14:tracePt t="41504" x="5908675" y="2392363"/>
          <p14:tracePt t="41505" x="5924550" y="2368550"/>
          <p14:tracePt t="41508" x="5948363" y="2360613"/>
          <p14:tracePt t="41509" x="5964238" y="2352675"/>
          <p14:tracePt t="41511" x="5980113" y="2336800"/>
          <p14:tracePt t="41515" x="5995988" y="2328863"/>
          <p14:tracePt t="41517" x="6011863" y="2320925"/>
          <p14:tracePt t="41519" x="6035675" y="2297113"/>
          <p14:tracePt t="41521" x="6051550" y="2289175"/>
          <p14:tracePt t="41523" x="6059488" y="2281238"/>
          <p14:tracePt t="41525" x="6067425" y="2273300"/>
          <p14:tracePt t="41527" x="6075363" y="2265363"/>
          <p14:tracePt t="41530" x="6091238" y="2257425"/>
          <p14:tracePt t="41533" x="6100763" y="2249488"/>
          <p14:tracePt t="41534" x="6108700" y="2233613"/>
          <p14:tracePt t="41538" x="6116638" y="2224088"/>
          <p14:tracePt t="41539" x="6124575" y="2208213"/>
          <p14:tracePt t="41541" x="6132513" y="2208213"/>
          <p14:tracePt t="41543" x="6132513" y="2192338"/>
          <p14:tracePt t="41545" x="6140450" y="2192338"/>
          <p14:tracePt t="41548" x="6140450" y="2184400"/>
          <p14:tracePt t="41551" x="6148388" y="2168525"/>
          <p14:tracePt t="41552" x="6156325" y="2168525"/>
          <p14:tracePt t="41553" x="6156325" y="2152650"/>
          <p14:tracePt t="41556" x="6164263" y="2144713"/>
          <p14:tracePt t="41558" x="6172200" y="2136775"/>
          <p14:tracePt t="41559" x="6172200" y="2128838"/>
          <p14:tracePt t="41566" x="6180138" y="2112963"/>
          <p14:tracePt t="41568" x="6180138" y="2105025"/>
          <p14:tracePt t="41569" x="6188075" y="2097088"/>
          <p14:tracePt t="41571" x="6188075" y="2089150"/>
          <p14:tracePt t="41575" x="6196013" y="2081213"/>
          <p14:tracePt t="41577" x="6196013" y="2073275"/>
          <p14:tracePt t="41582" x="6196013" y="2065338"/>
          <p14:tracePt t="41585" x="6203950" y="2049463"/>
          <p14:tracePt t="41588" x="6203950" y="2033588"/>
          <p14:tracePt t="41590" x="6211888" y="2033588"/>
          <p14:tracePt t="41592" x="6211888" y="2025650"/>
          <p14:tracePt t="41594" x="6211888" y="2017713"/>
          <p14:tracePt t="41599" x="6219825" y="2009775"/>
          <p14:tracePt t="41600" x="6219825" y="2001838"/>
          <p14:tracePt t="41601" x="6227763" y="1993900"/>
          <p14:tracePt t="41603" x="6227763" y="1985963"/>
          <p14:tracePt t="41604" x="6227763" y="1970088"/>
          <p14:tracePt t="41608" x="6235700" y="1954213"/>
          <p14:tracePt t="41610" x="6243638" y="1946275"/>
          <p14:tracePt t="41613" x="6243638" y="1938338"/>
          <p14:tracePt t="41615" x="6251575" y="1922463"/>
          <p14:tracePt t="41618" x="6251575" y="1914525"/>
          <p14:tracePt t="41619" x="6259513" y="1906588"/>
          <p14:tracePt t="41621" x="6267450" y="1890713"/>
          <p14:tracePt t="41622" x="6267450" y="1881188"/>
          <p14:tracePt t="41624" x="6275388" y="1873250"/>
          <p14:tracePt t="41626" x="6283325" y="1857375"/>
          <p14:tracePt t="41629" x="6283325" y="1849438"/>
          <p14:tracePt t="41632" x="6283325" y="1841500"/>
          <p14:tracePt t="41634" x="6291263" y="1825625"/>
          <p14:tracePt t="41636" x="6299200" y="1825625"/>
          <p14:tracePt t="41637" x="6299200" y="1809750"/>
          <p14:tracePt t="41638" x="6307138" y="1809750"/>
          <p14:tracePt t="41640" x="6307138" y="1801813"/>
          <p14:tracePt t="41642" x="6307138" y="1785938"/>
          <p14:tracePt t="41644" x="6315075" y="1785938"/>
          <p14:tracePt t="41649" x="6323013" y="1778000"/>
          <p14:tracePt t="41653" x="6323013" y="1762125"/>
          <p14:tracePt t="41656" x="6330950" y="1754188"/>
          <p14:tracePt t="41659" x="6330950" y="1746250"/>
          <p14:tracePt t="41668" x="6338888" y="1738313"/>
          <p14:tracePt t="41671" x="6338888" y="1730375"/>
          <p14:tracePt t="41943" x="6338888" y="1722438"/>
          <p14:tracePt t="41948" x="6346825" y="1722438"/>
          <p14:tracePt t="41952" x="6354763" y="1706563"/>
          <p14:tracePt t="41953" x="6354763" y="1698625"/>
          <p14:tracePt t="41956" x="6354763" y="1682750"/>
          <p14:tracePt t="41957" x="6362700" y="1674813"/>
          <p14:tracePt t="41959" x="6370638" y="1666875"/>
          <p14:tracePt t="41961" x="6370638" y="1651000"/>
          <p14:tracePt t="41963" x="6378575" y="1643063"/>
          <p14:tracePt t="41969" x="6402388" y="1603375"/>
          <p14:tracePt t="41972" x="6402388" y="1587500"/>
          <p14:tracePt t="41973" x="6410325" y="1571625"/>
          <p14:tracePt t="41975" x="6418263" y="1555750"/>
          <p14:tracePt t="41977" x="6426200" y="1547813"/>
          <p14:tracePt t="41979" x="6434138" y="1530350"/>
          <p14:tracePt t="41982" x="6442075" y="1514475"/>
          <p14:tracePt t="41984" x="6442075" y="1498600"/>
          <p14:tracePt t="41986" x="6459538" y="1482725"/>
          <p14:tracePt t="41988" x="6467475" y="1466850"/>
          <p14:tracePt t="41989" x="6475413" y="1450975"/>
          <p14:tracePt t="41991" x="6483350" y="1443038"/>
          <p14:tracePt t="41992" x="6491288" y="1435100"/>
          <p14:tracePt t="41994" x="6491288" y="1411288"/>
          <p14:tracePt t="41996" x="6507163" y="1403350"/>
          <p14:tracePt t="41998" x="6515100" y="1387475"/>
          <p14:tracePt t="42000" x="6523038" y="1371600"/>
          <p14:tracePt t="42003" x="6530975" y="1363663"/>
          <p14:tracePt t="42004" x="6546850" y="1347788"/>
          <p14:tracePt t="42006" x="6554788" y="1339850"/>
          <p14:tracePt t="42008" x="6570663" y="1323975"/>
          <p14:tracePt t="42010" x="6578600" y="1308100"/>
          <p14:tracePt t="42012" x="6586538" y="1300163"/>
          <p14:tracePt t="42015" x="6602413" y="1284288"/>
          <p14:tracePt t="42017" x="6610350" y="1276350"/>
          <p14:tracePt t="42019" x="6626225" y="1268413"/>
          <p14:tracePt t="42021" x="6642100" y="1252538"/>
          <p14:tracePt t="42022" x="6650038" y="1244600"/>
          <p14:tracePt t="42024" x="6665913" y="1228725"/>
          <p14:tracePt t="42026" x="6681788" y="1220788"/>
          <p14:tracePt t="42028" x="6689725" y="1204913"/>
          <p14:tracePt t="42032" x="6721475" y="1179513"/>
          <p14:tracePt t="42034" x="6737350" y="1171575"/>
          <p14:tracePt t="42036" x="6761163" y="1155700"/>
          <p14:tracePt t="42038" x="6777038" y="1155700"/>
          <p14:tracePt t="42040" x="6794500" y="1139825"/>
          <p14:tracePt t="42042" x="6810375" y="1131888"/>
          <p14:tracePt t="42044" x="6834188" y="1123950"/>
          <p14:tracePt t="42046" x="6850063" y="1116013"/>
          <p14:tracePt t="42048" x="6865938" y="1108075"/>
          <p14:tracePt t="42051" x="6889750" y="1100138"/>
          <p14:tracePt t="42054" x="6921500" y="1092200"/>
          <p14:tracePt t="42057" x="6945313" y="1084263"/>
          <p14:tracePt t="42058" x="6969125" y="1076325"/>
          <p14:tracePt t="42060" x="6985000" y="1068388"/>
          <p14:tracePt t="42062" x="7008813" y="1068388"/>
          <p14:tracePt t="42065" x="7024688" y="1060450"/>
          <p14:tracePt t="42067" x="7072313" y="1052513"/>
          <p14:tracePt t="42069" x="7088188" y="1044575"/>
          <p14:tracePt t="42071" x="7112000" y="1044575"/>
          <p14:tracePt t="42075" x="7153275" y="1036638"/>
          <p14:tracePt t="42077" x="7177088" y="1036638"/>
          <p14:tracePt t="42079" x="7200900" y="1028700"/>
          <p14:tracePt t="42081" x="7216775" y="1020763"/>
          <p14:tracePt t="42083" x="7232650" y="1020763"/>
          <p14:tracePt t="42086" x="7248525" y="1020763"/>
          <p14:tracePt t="42087" x="7272338" y="1020763"/>
          <p14:tracePt t="42090" x="7288213" y="1020763"/>
          <p14:tracePt t="42091" x="7304088" y="1020763"/>
          <p14:tracePt t="42093" x="7319963" y="1012825"/>
          <p14:tracePt t="42095" x="7335838" y="1012825"/>
          <p14:tracePt t="42098" x="7351713" y="1004888"/>
          <p14:tracePt t="42101" x="7383463" y="1004888"/>
          <p14:tracePt t="42102" x="7391400" y="1004888"/>
          <p14:tracePt t="42105" x="7399338" y="1004888"/>
          <p14:tracePt t="42107" x="7415213" y="1004888"/>
          <p14:tracePt t="42109" x="7423150" y="996950"/>
          <p14:tracePt t="42110" x="7431088" y="996950"/>
          <p14:tracePt t="42113" x="7439025" y="996950"/>
          <p14:tracePt t="42115" x="7454900" y="996950"/>
          <p14:tracePt t="42117" x="7462838" y="996950"/>
          <p14:tracePt t="42119" x="7470775" y="996950"/>
          <p14:tracePt t="42121" x="7478713" y="996950"/>
          <p14:tracePt t="42125" x="7496175" y="996950"/>
          <p14:tracePt t="42127" x="7504113" y="996950"/>
          <p14:tracePt t="42131" x="7512050" y="996950"/>
          <p14:tracePt t="42133" x="7519988" y="996950"/>
          <p14:tracePt t="42135" x="7527925" y="996950"/>
          <p14:tracePt t="42139" x="7535863" y="996950"/>
          <p14:tracePt t="42141" x="7543800" y="996950"/>
          <p14:tracePt t="42145" x="7551738" y="996950"/>
          <p14:tracePt t="42152" x="7559675" y="996950"/>
          <p14:tracePt t="42158" x="7567613" y="996950"/>
          <p14:tracePt t="42165" x="7575550" y="996950"/>
          <p14:tracePt t="42170" x="7583488" y="996950"/>
          <p14:tracePt t="42176" x="7591425" y="996950"/>
          <p14:tracePt t="42183" x="7599363" y="996950"/>
          <p14:tracePt t="42186" x="7607300" y="989013"/>
          <p14:tracePt t="42191" x="7615238" y="989013"/>
          <p14:tracePt t="42194" x="7623175" y="981075"/>
          <p14:tracePt t="42200" x="7639050" y="973138"/>
          <p14:tracePt t="42202" x="7646988" y="965200"/>
          <p14:tracePt t="42207" x="7654925" y="949325"/>
          <p14:tracePt t="42208" x="7662863" y="949325"/>
          <p14:tracePt t="42210" x="7670800" y="941388"/>
          <p14:tracePt t="42212" x="7678738" y="941388"/>
          <p14:tracePt t="42215" x="7686675" y="925513"/>
          <p14:tracePt t="42218" x="7702550" y="917575"/>
          <p14:tracePt t="42220" x="7710488" y="909638"/>
          <p14:tracePt t="42222" x="7718425" y="901700"/>
          <p14:tracePt t="42224" x="7734300" y="893763"/>
          <p14:tracePt t="42226" x="7742238" y="885825"/>
          <p14:tracePt t="42228" x="7758113" y="869950"/>
          <p14:tracePt t="42231" x="7781925" y="852488"/>
          <p14:tracePt t="42233" x="7789863" y="836613"/>
          <p14:tracePt t="42235" x="7805738" y="828675"/>
          <p14:tracePt t="42237" x="7821613" y="812800"/>
          <p14:tracePt t="42239" x="7829550" y="804863"/>
          <p14:tracePt t="42241" x="7847013" y="788988"/>
          <p14:tracePt t="42243" x="7870825" y="781050"/>
          <p14:tracePt t="42245" x="7878763" y="765175"/>
          <p14:tracePt t="42248" x="7894638" y="749300"/>
          <p14:tracePt t="42250" x="7918450" y="733425"/>
          <p14:tracePt t="42251" x="7926388" y="717550"/>
          <p14:tracePt t="42253" x="7942263" y="693738"/>
          <p14:tracePt t="42255" x="7966075" y="685800"/>
          <p14:tracePt t="42257" x="7981950" y="669925"/>
          <p14:tracePt t="42259" x="7997825" y="654050"/>
          <p14:tracePt t="42261" x="8013700" y="638175"/>
          <p14:tracePt t="42265" x="8045450" y="598488"/>
          <p14:tracePt t="42267" x="8061325" y="590550"/>
          <p14:tracePt t="42269" x="8077200" y="566738"/>
          <p14:tracePt t="42271" x="8093075" y="550863"/>
          <p14:tracePt t="42273" x="8116888" y="534988"/>
          <p14:tracePt t="42275" x="8124825" y="519113"/>
          <p14:tracePt t="42277" x="8140700" y="501650"/>
          <p14:tracePt t="42279" x="8156575" y="485775"/>
          <p14:tracePt t="42281" x="8172450" y="469900"/>
          <p14:tracePt t="42284" x="8180388" y="461963"/>
          <p14:tracePt t="42285" x="8197850" y="446088"/>
          <p14:tracePt t="42287" x="8205788" y="422275"/>
          <p14:tracePt t="42289" x="8221663" y="414338"/>
          <p14:tracePt t="42291" x="8229600" y="406400"/>
          <p14:tracePt t="42293" x="8245475" y="382588"/>
          <p14:tracePt t="42295" x="8253413" y="374650"/>
          <p14:tracePt t="42297" x="8261350" y="358775"/>
          <p14:tracePt t="42299" x="8269288" y="342900"/>
          <p14:tracePt t="42301" x="8277225" y="334963"/>
          <p14:tracePt t="42303" x="8285163" y="327025"/>
          <p14:tracePt t="42305" x="8293100" y="311150"/>
          <p14:tracePt t="42307" x="8301038" y="303213"/>
          <p14:tracePt t="42309" x="8308975" y="287338"/>
          <p14:tracePt t="42311" x="8308975" y="271463"/>
          <p14:tracePt t="42315" x="8316913" y="255588"/>
          <p14:tracePt t="42318" x="8316913" y="247650"/>
          <p14:tracePt t="42320" x="8324850" y="231775"/>
          <p14:tracePt t="42324" x="8332788" y="223838"/>
          <p14:tracePt t="42326" x="8332788" y="215900"/>
          <p14:tracePt t="42328" x="8332788" y="207963"/>
          <p14:tracePt t="42332" x="8332788" y="200025"/>
          <p14:tracePt t="42334" x="8332788" y="192088"/>
          <p14:tracePt t="42338" x="8332788" y="184150"/>
          <p14:tracePt t="42343" x="8332788" y="166688"/>
          <p14:tracePt t="42348" x="8332788" y="158750"/>
          <p14:tracePt t="42352" x="8340725" y="158750"/>
          <p14:tracePt t="42354" x="8340725" y="150813"/>
          <p14:tracePt t="42362" x="8340725" y="142875"/>
          <p14:tracePt t="42366" x="8340725" y="134938"/>
          <p14:tracePt t="42420" x="8348663" y="134938"/>
          <p14:tracePt t="42423" x="8356600" y="134938"/>
          <p14:tracePt t="42425" x="8356600" y="127000"/>
          <p14:tracePt t="42429" x="8364538" y="127000"/>
          <p14:tracePt t="42435" x="8372475" y="127000"/>
          <p14:tracePt t="42439" x="8380413" y="127000"/>
          <p14:tracePt t="42443" x="8388350" y="127000"/>
          <p14:tracePt t="42448" x="8396288" y="119063"/>
          <p14:tracePt t="42451" x="8404225" y="119063"/>
          <p14:tracePt t="42455" x="8412163" y="119063"/>
          <p14:tracePt t="42459" x="8420100" y="119063"/>
          <p14:tracePt t="42466" x="8428038" y="119063"/>
          <p14:tracePt t="42469" x="8435975" y="119063"/>
          <p14:tracePt t="42475" x="8443913" y="119063"/>
          <p14:tracePt t="42483" x="8451850" y="119063"/>
          <p14:tracePt t="42490" x="8459788" y="119063"/>
          <p14:tracePt t="42495" x="8467725" y="119063"/>
          <p14:tracePt t="42499" x="8475663" y="119063"/>
          <p14:tracePt t="42502" x="8483600" y="119063"/>
          <p14:tracePt t="42506" x="8491538" y="119063"/>
          <p14:tracePt t="42511" x="8499475" y="119063"/>
          <p14:tracePt t="42513" x="8507413" y="127000"/>
          <p14:tracePt t="42516" x="8515350" y="127000"/>
          <p14:tracePt t="42518" x="8523288" y="134938"/>
          <p14:tracePt t="42520" x="8531225" y="142875"/>
          <p14:tracePt t="42522" x="8540750" y="142875"/>
          <p14:tracePt t="42526" x="8548688" y="142875"/>
          <p14:tracePt t="42529" x="8556625" y="150813"/>
          <p14:tracePt t="42532" x="8564563" y="150813"/>
          <p14:tracePt t="42534" x="8572500" y="150813"/>
          <p14:tracePt t="42536" x="8580438" y="150813"/>
          <p14:tracePt t="42540" x="8588375" y="158750"/>
          <p14:tracePt t="42544" x="8596313" y="158750"/>
          <p14:tracePt t="42548" x="8604250" y="158750"/>
          <p14:tracePt t="42551" x="8612188" y="158750"/>
          <p14:tracePt t="42556" x="8620125" y="158750"/>
          <p14:tracePt t="42569" x="8628063" y="158750"/>
          <p14:tracePt t="42609" x="8628063" y="150813"/>
          <p14:tracePt t="42615" x="8628063" y="142875"/>
          <p14:tracePt t="42619" x="8628063" y="134938"/>
          <p14:tracePt t="42621" x="8628063" y="127000"/>
          <p14:tracePt t="42627" x="8628063" y="119063"/>
          <p14:tracePt t="42633" x="8628063" y="103188"/>
          <p14:tracePt t="42638" x="8628063" y="95250"/>
          <p14:tracePt t="42643" x="8628063" y="87313"/>
          <p14:tracePt t="42649" x="8628063" y="71438"/>
          <p14:tracePt t="42650" x="8620125" y="71438"/>
          <p14:tracePt t="42654" x="8620125" y="63500"/>
          <p14:tracePt t="42656" x="8612188" y="63500"/>
          <p14:tracePt t="42660" x="8612188" y="55563"/>
          <p14:tracePt t="42662" x="8604250" y="55563"/>
          <p14:tracePt t="42667" x="8596313" y="55563"/>
          <p14:tracePt t="42668" x="8596313" y="47625"/>
          <p14:tracePt t="42670" x="8588375" y="39688"/>
          <p14:tracePt t="42674" x="8580438" y="39688"/>
          <p14:tracePt t="42676" x="8572500" y="39688"/>
          <p14:tracePt t="42678" x="8572500" y="31750"/>
          <p14:tracePt t="42682" x="8556625" y="31750"/>
          <p14:tracePt t="42685" x="8548688" y="31750"/>
          <p14:tracePt t="42686" x="8540750" y="23813"/>
          <p14:tracePt t="42688" x="8531225" y="23813"/>
          <p14:tracePt t="42690" x="8523288" y="15875"/>
          <p14:tracePt t="42692" x="8507413" y="15875"/>
          <p14:tracePt t="42694" x="8499475" y="15875"/>
          <p14:tracePt t="42697" x="8491538" y="15875"/>
          <p14:tracePt t="42701" x="8459788" y="15875"/>
          <p14:tracePt t="42703" x="8451850" y="15875"/>
          <p14:tracePt t="42704" x="8435975" y="15875"/>
          <p14:tracePt t="42706" x="8420100" y="15875"/>
          <p14:tracePt t="42708" x="8404225" y="15875"/>
          <p14:tracePt t="42710" x="8396288" y="15875"/>
          <p14:tracePt t="42712" x="8380413" y="15875"/>
          <p14:tracePt t="42716" x="8356600" y="15875"/>
          <p14:tracePt t="42718" x="8340725" y="15875"/>
          <p14:tracePt t="42720" x="8324850" y="15875"/>
          <p14:tracePt t="42722" x="8308975" y="15875"/>
          <p14:tracePt t="42724" x="8301038" y="15875"/>
          <p14:tracePt t="42726" x="8285163" y="15875"/>
          <p14:tracePt t="42727" x="8261350" y="15875"/>
          <p14:tracePt t="42729" x="8253413" y="23813"/>
          <p14:tracePt t="42733" x="8229600" y="31750"/>
          <p14:tracePt t="42735" x="8205788" y="31750"/>
          <p14:tracePt t="42736" x="8197850" y="39688"/>
          <p14:tracePt t="42740" x="8189913" y="47625"/>
          <p14:tracePt t="42741" x="8164513" y="47625"/>
          <p14:tracePt t="42743" x="8156575" y="55563"/>
          <p14:tracePt t="42745" x="8140700" y="55563"/>
          <p14:tracePt t="42748" x="8132763" y="71438"/>
          <p14:tracePt t="42752" x="8108950" y="79375"/>
          <p14:tracePt t="42755" x="8085138" y="87313"/>
          <p14:tracePt t="42757" x="8077200" y="103188"/>
          <p14:tracePt t="42759" x="8061325" y="103188"/>
          <p14:tracePt t="42761" x="8053388" y="111125"/>
          <p14:tracePt t="42766" x="8037513" y="119063"/>
          <p14:tracePt t="42769" x="8021638" y="127000"/>
          <p14:tracePt t="42771" x="8021638" y="134938"/>
          <p14:tracePt t="42773" x="8005763" y="142875"/>
          <p14:tracePt t="42775" x="8005763" y="150813"/>
          <p14:tracePt t="42778" x="7997825" y="150813"/>
          <p14:tracePt t="42782" x="7981950" y="166688"/>
          <p14:tracePt t="42785" x="7974013" y="176213"/>
          <p14:tracePt t="42787" x="7966075" y="184150"/>
          <p14:tracePt t="42789" x="7958138" y="192088"/>
          <p14:tracePt t="42793" x="7950200" y="200025"/>
          <p14:tracePt t="42795" x="7950200" y="207963"/>
          <p14:tracePt t="42798" x="7942263" y="215900"/>
          <p14:tracePt t="42800" x="7934325" y="215900"/>
          <p14:tracePt t="42802" x="7934325" y="231775"/>
          <p14:tracePt t="42804" x="7926388" y="231775"/>
          <p14:tracePt t="42805" x="7926388" y="239713"/>
          <p14:tracePt t="42808" x="7918450" y="255588"/>
          <p14:tracePt t="42810" x="7910513" y="255588"/>
          <p14:tracePt t="42812" x="7902575" y="279400"/>
          <p14:tracePt t="42813" x="7894638" y="287338"/>
          <p14:tracePt t="42817" x="7894638" y="303213"/>
          <p14:tracePt t="42819" x="7894638" y="311150"/>
          <p14:tracePt t="42821" x="7886700" y="327025"/>
          <p14:tracePt t="42822" x="7878763" y="334963"/>
          <p14:tracePt t="42824" x="7878763" y="350838"/>
          <p14:tracePt t="42827" x="7878763" y="366713"/>
          <p14:tracePt t="42829" x="7870825" y="374650"/>
          <p14:tracePt t="42832" x="7862888" y="406400"/>
          <p14:tracePt t="42835" x="7854950" y="414338"/>
          <p14:tracePt t="42837" x="7854950" y="430213"/>
          <p14:tracePt t="42838" x="7847013" y="454025"/>
          <p14:tracePt t="42840" x="7839075" y="461963"/>
          <p14:tracePt t="42842" x="7839075" y="469900"/>
          <p14:tracePt t="42844" x="7839075" y="485775"/>
          <p14:tracePt t="42849" x="7829550" y="519113"/>
          <p14:tracePt t="42853" x="7821613" y="542925"/>
          <p14:tracePt t="42854" x="7813675" y="558800"/>
          <p14:tracePt t="42856" x="7813675" y="566738"/>
          <p14:tracePt t="42858" x="7805738" y="582613"/>
          <p14:tracePt t="42860" x="7805738" y="598488"/>
          <p14:tracePt t="42863" x="7805738" y="606425"/>
          <p14:tracePt t="42866" x="7805738" y="630238"/>
          <p14:tracePt t="42870" x="7797800" y="661988"/>
          <p14:tracePt t="42872" x="7797800" y="669925"/>
          <p14:tracePt t="42875" x="7797800" y="677863"/>
          <p14:tracePt t="42876" x="7797800" y="693738"/>
          <p14:tracePt t="42878" x="7797800" y="709613"/>
          <p14:tracePt t="42882" x="7797800" y="725488"/>
          <p14:tracePt t="42884" x="7797800" y="741363"/>
          <p14:tracePt t="42886" x="7797800" y="757238"/>
          <p14:tracePt t="42888" x="7797800" y="765175"/>
          <p14:tracePt t="42890" x="7797800" y="773113"/>
          <p14:tracePt t="42892" x="7797800" y="796925"/>
          <p14:tracePt t="42894" x="7805738" y="804863"/>
          <p14:tracePt t="42900" x="7813675" y="844550"/>
          <p14:tracePt t="42901" x="7829550" y="852488"/>
          <p14:tracePt t="42903" x="7839075" y="869950"/>
          <p14:tracePt t="42905" x="7839075" y="885825"/>
          <p14:tracePt t="42907" x="7847013" y="893763"/>
          <p14:tracePt t="42909" x="7854950" y="909638"/>
          <p14:tracePt t="42911" x="7862888" y="917575"/>
          <p14:tracePt t="42915" x="7886700" y="941388"/>
          <p14:tracePt t="42917" x="7894638" y="949325"/>
          <p14:tracePt t="42919" x="7902575" y="965200"/>
          <p14:tracePt t="42921" x="7910513" y="973138"/>
          <p14:tracePt t="42923" x="7926388" y="981075"/>
          <p14:tracePt t="42925" x="7934325" y="989013"/>
          <p14:tracePt t="42927" x="7950200" y="1004888"/>
          <p14:tracePt t="42929" x="7958138" y="1012825"/>
          <p14:tracePt t="42931" x="7966075" y="1020763"/>
          <p14:tracePt t="42934" x="7981950" y="1036638"/>
          <p14:tracePt t="42936" x="7997825" y="1044575"/>
          <p14:tracePt t="42937" x="8013700" y="1052513"/>
          <p14:tracePt t="42939" x="8029575" y="1060450"/>
          <p14:tracePt t="42941" x="8037513" y="1068388"/>
          <p14:tracePt t="42943" x="8053388" y="1076325"/>
          <p14:tracePt t="42945" x="8077200" y="1084263"/>
          <p14:tracePt t="42949" x="8093075" y="1084263"/>
          <p14:tracePt t="42951" x="8124825" y="1100138"/>
          <p14:tracePt t="42953" x="8140700" y="1108075"/>
          <p14:tracePt t="42955" x="8156575" y="1108075"/>
          <p14:tracePt t="42957" x="8180388" y="1108075"/>
          <p14:tracePt t="42959" x="8205788" y="1116013"/>
          <p14:tracePt t="42961" x="8221663" y="1116013"/>
          <p14:tracePt t="42965" x="8253413" y="1123950"/>
          <p14:tracePt t="42969" x="8293100" y="1123950"/>
          <p14:tracePt t="42971" x="8308975" y="1123950"/>
          <p14:tracePt t="42973" x="8332788" y="1123950"/>
          <p14:tracePt t="42975" x="8356600" y="1123950"/>
          <p14:tracePt t="42978" x="8396288" y="1123950"/>
          <p14:tracePt t="42981" x="8420100" y="1123950"/>
          <p14:tracePt t="42984" x="8459788" y="1116013"/>
          <p14:tracePt t="42986" x="8475663" y="1108075"/>
          <p14:tracePt t="42988" x="8499475" y="1100138"/>
          <p14:tracePt t="42990" x="8523288" y="1092200"/>
          <p14:tracePt t="42992" x="8548688" y="1092200"/>
          <p14:tracePt t="42994" x="8572500" y="1084263"/>
          <p14:tracePt t="42998" x="8612188" y="1068388"/>
          <p14:tracePt t="43000" x="8628063" y="1060450"/>
          <p14:tracePt t="43002" x="8651875" y="1044575"/>
          <p14:tracePt t="43004" x="8683625" y="1036638"/>
          <p14:tracePt t="43006" x="8699500" y="1020763"/>
          <p14:tracePt t="43008" x="8715375" y="1012825"/>
          <p14:tracePt t="43010" x="8739188" y="1004888"/>
          <p14:tracePt t="43011" x="8755063" y="989013"/>
          <p14:tracePt t="43014" x="8778875" y="981075"/>
          <p14:tracePt t="43016" x="8794750" y="965200"/>
          <p14:tracePt t="43018" x="8810625" y="957263"/>
          <p14:tracePt t="43020" x="8826500" y="941388"/>
          <p14:tracePt t="43022" x="8842375" y="933450"/>
          <p14:tracePt t="43024" x="8858250" y="917575"/>
          <p14:tracePt t="43026" x="8874125" y="909638"/>
          <p14:tracePt t="43028" x="8891588" y="893763"/>
          <p14:tracePt t="43031" x="8899525" y="885825"/>
          <p14:tracePt t="43032" x="8915400" y="877888"/>
          <p14:tracePt t="43034" x="8915400" y="862013"/>
          <p14:tracePt t="43036" x="8931275" y="852488"/>
          <p14:tracePt t="43038" x="8939213" y="836613"/>
          <p14:tracePt t="43040" x="8955088" y="828675"/>
          <p14:tracePt t="43042" x="8955088" y="820738"/>
          <p14:tracePt t="43044" x="8970963" y="804863"/>
          <p14:tracePt t="43046" x="8970963" y="796925"/>
          <p14:tracePt t="43048" x="8978900" y="788988"/>
          <p14:tracePt t="43050" x="8986838" y="781050"/>
          <p14:tracePt t="43053" x="8986838" y="773113"/>
          <p14:tracePt t="43054" x="8994775" y="757238"/>
          <p14:tracePt t="43056" x="9002713" y="749300"/>
          <p14:tracePt t="43058" x="9002713" y="733425"/>
          <p14:tracePt t="43060" x="9010650" y="733425"/>
          <p14:tracePt t="43062" x="9010650" y="725488"/>
          <p14:tracePt t="43065" x="9018588" y="709613"/>
          <p14:tracePt t="43067" x="9026525" y="701675"/>
          <p14:tracePt t="43069" x="9026525" y="693738"/>
          <p14:tracePt t="43071" x="9026525" y="685800"/>
          <p14:tracePt t="43073" x="9026525" y="669925"/>
          <p14:tracePt t="43075" x="9026525" y="661988"/>
          <p14:tracePt t="43077" x="9034463" y="661988"/>
          <p14:tracePt t="43079" x="9042400" y="646113"/>
          <p14:tracePt t="43083" x="9042400" y="638175"/>
          <p14:tracePt t="43085" x="9042400" y="630238"/>
          <p14:tracePt t="43087" x="9042400" y="622300"/>
          <p14:tracePt t="43089" x="9042400" y="614363"/>
          <p14:tracePt t="43091" x="9042400" y="606425"/>
          <p14:tracePt t="43093" x="9042400" y="598488"/>
          <p14:tracePt t="43094" x="9042400" y="590550"/>
          <p14:tracePt t="43097" x="9042400" y="582613"/>
          <p14:tracePt t="43101" x="9042400" y="574675"/>
          <p14:tracePt t="43103" x="9042400" y="558800"/>
          <p14:tracePt t="43107" x="9042400" y="550863"/>
          <p14:tracePt t="43109" x="9042400" y="542925"/>
          <p14:tracePt t="43110" x="9042400" y="534988"/>
          <p14:tracePt t="43115" x="9050338" y="519113"/>
          <p14:tracePt t="43116" x="9050338" y="509588"/>
          <p14:tracePt t="43119" x="9050338" y="501650"/>
          <p14:tracePt t="43123" x="9050338" y="493713"/>
          <p14:tracePt t="43124" x="9050338" y="485775"/>
          <p14:tracePt t="43126" x="9050338" y="477838"/>
          <p14:tracePt t="43128" x="9050338" y="469900"/>
          <p14:tracePt t="43130" x="9050338" y="461963"/>
          <p14:tracePt t="43132" x="9050338" y="454025"/>
          <p14:tracePt t="43134" x="9050338" y="446088"/>
          <p14:tracePt t="43139" x="9050338" y="430213"/>
          <p14:tracePt t="43141" x="9050338" y="422275"/>
          <p14:tracePt t="43143" x="9050338" y="414338"/>
          <p14:tracePt t="43147" x="9050338" y="406400"/>
          <p14:tracePt t="43148" x="9050338" y="398463"/>
          <p14:tracePt t="43151" x="9050338" y="382588"/>
          <p14:tracePt t="43156" x="9050338" y="374650"/>
          <p14:tracePt t="43158" x="9050338" y="366713"/>
          <p14:tracePt t="43159" x="9050338" y="358775"/>
          <p14:tracePt t="43161" x="9042400" y="358775"/>
          <p14:tracePt t="43164" x="9034463" y="350838"/>
          <p14:tracePt t="43166" x="9034463" y="342900"/>
          <p14:tracePt t="43167" x="9034463" y="334963"/>
          <p14:tracePt t="43170" x="9026525" y="334963"/>
          <p14:tracePt t="43172" x="9026525" y="327025"/>
          <p14:tracePt t="43174" x="9018588" y="319088"/>
          <p14:tracePt t="43175" x="9010650" y="319088"/>
          <p14:tracePt t="43178" x="9010650" y="311150"/>
          <p14:tracePt t="43180" x="9002713" y="303213"/>
          <p14:tracePt t="43182" x="9002713" y="295275"/>
          <p14:tracePt t="43184" x="8994775" y="295275"/>
          <p14:tracePt t="43186" x="8986838" y="287338"/>
          <p14:tracePt t="43188" x="8978900" y="279400"/>
          <p14:tracePt t="43194" x="8955088" y="271463"/>
          <p14:tracePt t="43200" x="8923338" y="255588"/>
          <p14:tracePt t="43202" x="8915400" y="255588"/>
          <p14:tracePt t="43204" x="8899525" y="247650"/>
          <p14:tracePt t="43206" x="8891588" y="247650"/>
          <p14:tracePt t="43208" x="8883650" y="239713"/>
          <p14:tracePt t="43210" x="8866188" y="231775"/>
          <p14:tracePt t="43211" x="8850313" y="231775"/>
          <p14:tracePt t="43213" x="8842375" y="231775"/>
          <p14:tracePt t="43216" x="8834438" y="231775"/>
          <p14:tracePt t="43218" x="8818563" y="231775"/>
          <p14:tracePt t="43220" x="8802688" y="231775"/>
          <p14:tracePt t="43222" x="8786813" y="231775"/>
          <p14:tracePt t="43224" x="8770938" y="231775"/>
          <p14:tracePt t="43226" x="8755063" y="223838"/>
          <p14:tracePt t="43227" x="8739188" y="223838"/>
          <p14:tracePt t="43231" x="8699500" y="223838"/>
          <p14:tracePt t="43233" x="8683625" y="223838"/>
          <p14:tracePt t="43234" x="8667750" y="223838"/>
          <p14:tracePt t="43237" x="8643938" y="223838"/>
          <p14:tracePt t="43239" x="8628063" y="223838"/>
          <p14:tracePt t="43241" x="8612188" y="223838"/>
          <p14:tracePt t="43242" x="8596313" y="223838"/>
          <p14:tracePt t="43244" x="8572500" y="223838"/>
          <p14:tracePt t="43247" x="8556625" y="223838"/>
          <p14:tracePt t="43249" x="8531225" y="223838"/>
          <p14:tracePt t="43250" x="8515350" y="223838"/>
          <p14:tracePt t="43252" x="8491538" y="223838"/>
          <p14:tracePt t="43255" x="8467725" y="223838"/>
          <p14:tracePt t="43257" x="8451850" y="223838"/>
          <p14:tracePt t="43259" x="8428038" y="223838"/>
          <p14:tracePt t="43260" x="8412163" y="223838"/>
          <p14:tracePt t="43264" x="8396288" y="223838"/>
          <p14:tracePt t="43265" x="8380413" y="223838"/>
          <p14:tracePt t="43266" x="8364538" y="223838"/>
          <p14:tracePt t="43268" x="8340725" y="223838"/>
          <p14:tracePt t="43271" x="8316913" y="223838"/>
          <p14:tracePt t="43273" x="8308975" y="231775"/>
          <p14:tracePt t="43275" x="8293100" y="239713"/>
          <p14:tracePt t="43277" x="8277225" y="239713"/>
          <p14:tracePt t="43279" x="8261350" y="247650"/>
          <p14:tracePt t="43281" x="8245475" y="247650"/>
          <p14:tracePt t="43283" x="8229600" y="247650"/>
          <p14:tracePt t="43284" x="8221663" y="255588"/>
          <p14:tracePt t="43287" x="8197850" y="263525"/>
          <p14:tracePt t="43289" x="8189913" y="263525"/>
          <p14:tracePt t="43291" x="8180388" y="263525"/>
          <p14:tracePt t="43292" x="8164513" y="271463"/>
          <p14:tracePt t="43294" x="8148638" y="279400"/>
          <p14:tracePt t="43297" x="8140700" y="287338"/>
          <p14:tracePt t="43299" x="8132763" y="287338"/>
          <p14:tracePt t="43300" x="8116888" y="287338"/>
          <p14:tracePt t="43303" x="8116888" y="295275"/>
          <p14:tracePt t="43305" x="8108950" y="295275"/>
          <p14:tracePt t="43307" x="8101013" y="303213"/>
          <p14:tracePt t="43308" x="8093075" y="311150"/>
          <p14:tracePt t="43309" x="8085138" y="311150"/>
          <p14:tracePt t="43311" x="8077200" y="319088"/>
          <p14:tracePt t="43313" x="8069263" y="327025"/>
          <p14:tracePt t="43316" x="8061325" y="327025"/>
          <p14:tracePt t="43317" x="8053388" y="327025"/>
          <p14:tracePt t="43320" x="8053388" y="334963"/>
          <p14:tracePt t="43322" x="8045450" y="334963"/>
          <p14:tracePt t="43324" x="8045450" y="342900"/>
          <p14:tracePt t="43326" x="8045450" y="350838"/>
          <p14:tracePt t="43328" x="8037513" y="350838"/>
          <p14:tracePt t="43330" x="8037513" y="358775"/>
          <p14:tracePt t="43332" x="8029575" y="358775"/>
          <p14:tracePt t="43334" x="8029575" y="366713"/>
          <p14:tracePt t="43335" x="8021638" y="374650"/>
          <p14:tracePt t="43338" x="8021638" y="382588"/>
          <p14:tracePt t="43340" x="8013700" y="382588"/>
          <p14:tracePt t="43342" x="8013700" y="390525"/>
          <p14:tracePt t="43348" x="8005763" y="398463"/>
          <p14:tracePt t="43350" x="8005763" y="406400"/>
          <p14:tracePt t="43352" x="7997825" y="414338"/>
          <p14:tracePt t="43354" x="7989888" y="414338"/>
          <p14:tracePt t="43356" x="7989888" y="422275"/>
          <p14:tracePt t="43360" x="7981950" y="438150"/>
          <p14:tracePt t="43364" x="7981950" y="446088"/>
          <p14:tracePt t="43368" x="7974013" y="454025"/>
          <p14:tracePt t="43369" x="7966075" y="461963"/>
          <p14:tracePt t="43372" x="7966075" y="469900"/>
          <p14:tracePt t="43376" x="7966075" y="477838"/>
          <p14:tracePt t="43377" x="7966075" y="485775"/>
          <p14:tracePt t="43380" x="7958138" y="493713"/>
          <p14:tracePt t="43382" x="7958138" y="501650"/>
          <p14:tracePt t="43385" x="7958138" y="509588"/>
          <p14:tracePt t="43388" x="7958138" y="519113"/>
          <p14:tracePt t="43390" x="7958138" y="527050"/>
          <p14:tracePt t="43391" x="7950200" y="534988"/>
          <p14:tracePt t="43393" x="7950200" y="542925"/>
          <p14:tracePt t="43394" x="7950200" y="550863"/>
          <p14:tracePt t="43399" x="7950200" y="566738"/>
          <p14:tracePt t="43401" x="7950200" y="574675"/>
          <p14:tracePt t="43402" x="7950200" y="582613"/>
          <p14:tracePt t="43405" x="7950200" y="590550"/>
          <p14:tracePt t="43409" x="7950200" y="606425"/>
          <p14:tracePt t="43410" x="7950200" y="614363"/>
          <p14:tracePt t="43415" x="7950200" y="622300"/>
          <p14:tracePt t="43417" x="7950200" y="630238"/>
          <p14:tracePt t="43418" x="7950200" y="638175"/>
          <p14:tracePt t="43423" x="7950200" y="654050"/>
          <p14:tracePt t="43427" x="7950200" y="661988"/>
          <p14:tracePt t="43433" x="7950200" y="669925"/>
          <p14:tracePt t="43434" x="7950200" y="677863"/>
          <p14:tracePt t="43439" x="7950200" y="685800"/>
          <p14:tracePt t="43445" x="7958138" y="685800"/>
          <p14:tracePt t="43447" x="7958138" y="693738"/>
          <p14:tracePt t="43455" x="7958138" y="701675"/>
          <p14:tracePt t="43461" x="7966075" y="701675"/>
          <p14:tracePt t="43478" x="7966075" y="709613"/>
          <p14:tracePt t="43814" x="7966075" y="701675"/>
          <p14:tracePt t="43820" x="7966075" y="693738"/>
          <p14:tracePt t="43824" x="7966075" y="685800"/>
          <p14:tracePt t="43832" x="7966075" y="669925"/>
          <p14:tracePt t="43834" x="7966075" y="661988"/>
          <p14:tracePt t="43838" x="7966075" y="646113"/>
          <p14:tracePt t="43842" x="7966075" y="638175"/>
          <p14:tracePt t="43844" x="7966075" y="630238"/>
          <p14:tracePt t="43848" x="7966075" y="614363"/>
          <p14:tracePt t="43850" x="7958138" y="606425"/>
          <p14:tracePt t="43852" x="7958138" y="598488"/>
          <p14:tracePt t="43854" x="7950200" y="582613"/>
          <p14:tracePt t="43858" x="7950200" y="574675"/>
          <p14:tracePt t="43860" x="7942263" y="550863"/>
          <p14:tracePt t="43864" x="7934325" y="542925"/>
          <p14:tracePt t="43866" x="7934325" y="527050"/>
          <p14:tracePt t="43868" x="7926388" y="519113"/>
          <p14:tracePt t="43870" x="7926388" y="509588"/>
          <p14:tracePt t="43872" x="7918450" y="493713"/>
          <p14:tracePt t="43874" x="7918450" y="485775"/>
          <p14:tracePt t="43883" x="7894638" y="446088"/>
          <p14:tracePt t="43885" x="7886700" y="446088"/>
          <p14:tracePt t="43887" x="7886700" y="430213"/>
          <p14:tracePt t="43889" x="7870825" y="414338"/>
          <p14:tracePt t="43891" x="7862888" y="406400"/>
          <p14:tracePt t="43893" x="7862888" y="398463"/>
          <p14:tracePt t="43896" x="7854950" y="390525"/>
          <p14:tracePt t="43899" x="7847013" y="374650"/>
          <p14:tracePt t="43903" x="7829550" y="366713"/>
          <p14:tracePt t="43907" x="7821613" y="350838"/>
          <p14:tracePt t="43911" x="7813675" y="342900"/>
          <p14:tracePt t="43915" x="7805738" y="334963"/>
          <p14:tracePt t="43917" x="7797800" y="327025"/>
          <p14:tracePt t="43921" x="7781925" y="327025"/>
          <p14:tracePt t="43923" x="7781925" y="319088"/>
          <p14:tracePt t="43925" x="7773988" y="311150"/>
          <p14:tracePt t="43931" x="7758113" y="303213"/>
          <p14:tracePt t="43935" x="7750175" y="303213"/>
          <p14:tracePt t="43941" x="7750175" y="295275"/>
          <p14:tracePt t="43943" x="7742238" y="295275"/>
          <p14:tracePt t="43953" x="7734300" y="295275"/>
          <p14:tracePt t="43955" x="7734300" y="287338"/>
          <p14:tracePt t="43971" x="7734300" y="279400"/>
          <p14:tracePt t="43992" x="7734300" y="271463"/>
          <p14:tracePt t="44002" x="7734300" y="263525"/>
          <p14:tracePt t="44008" x="7726363" y="263525"/>
          <p14:tracePt t="44010" x="7726363" y="255588"/>
          <p14:tracePt t="44022" x="7726363" y="247650"/>
          <p14:tracePt t="44073" x="7726363" y="239713"/>
          <p14:tracePt t="44082" x="7726363" y="231775"/>
          <p14:tracePt t="44089" x="7718425" y="231775"/>
          <p14:tracePt t="44091" x="7718425" y="223838"/>
          <p14:tracePt t="44100" x="7718425" y="215900"/>
          <p14:tracePt t="44102" x="7710488" y="207963"/>
          <p14:tracePt t="44110" x="7710488" y="200025"/>
          <p14:tracePt t="44114" x="7710488" y="192088"/>
          <p14:tracePt t="44117" x="7702550" y="184150"/>
          <p14:tracePt t="44120" x="7694613" y="184150"/>
          <p14:tracePt t="44121" x="7694613" y="176213"/>
          <p14:tracePt t="44125" x="7694613" y="166688"/>
          <p14:tracePt t="44127" x="7686675" y="166688"/>
          <p14:tracePt t="44131" x="7686675" y="150813"/>
          <p14:tracePt t="44134" x="7678738" y="150813"/>
          <p14:tracePt t="44137" x="7678738" y="142875"/>
          <p14:tracePt t="44141" x="7670800" y="134938"/>
          <p14:tracePt t="44148" x="7662863" y="127000"/>
          <p14:tracePt t="44156" x="7662863" y="119063"/>
          <p14:tracePt t="44192" x="7654925" y="119063"/>
          <p14:tracePt t="44364" x="7646988" y="119063"/>
          <p14:tracePt t="44414" x="7639050" y="119063"/>
          <p14:tracePt t="44421" x="7631113" y="119063"/>
          <p14:tracePt t="44441" x="7623175" y="119063"/>
          <p14:tracePt t="44460" x="7615238" y="119063"/>
          <p14:tracePt t="44520" x="7607300" y="119063"/>
          <p14:tracePt t="44605" x="7599363" y="119063"/>
          <p14:tracePt t="44946" x="7607300" y="119063"/>
          <p14:tracePt t="44960" x="7615238" y="119063"/>
          <p14:tracePt t="44968" x="7623175" y="119063"/>
          <p14:tracePt t="44976" x="7631113" y="119063"/>
          <p14:tracePt t="44980" x="7639050" y="119063"/>
          <p14:tracePt t="44986" x="7646988" y="119063"/>
          <p14:tracePt t="44994" x="7654925" y="119063"/>
          <p14:tracePt t="45002" x="7662863" y="119063"/>
          <p14:tracePt t="45004" x="7662863" y="111125"/>
          <p14:tracePt t="45009" x="7670800" y="111125"/>
          <p14:tracePt t="45016" x="7678738" y="111125"/>
          <p14:tracePt t="45029" x="7686675" y="111125"/>
          <p14:tracePt t="45042" x="7694613" y="111125"/>
          <p14:tracePt t="45061" x="7702550" y="111125"/>
          <p14:tracePt t="45088" x="7710488" y="111125"/>
          <p14:tracePt t="45109" x="7710488" y="103188"/>
          <p14:tracePt t="45113" x="7718425" y="103188"/>
          <p14:tracePt t="45219" x="7726363" y="103188"/>
          <p14:tracePt t="45224" x="7734300" y="103188"/>
          <p14:tracePt t="45233" x="7742238" y="103188"/>
          <p14:tracePt t="45243" x="7750175" y="103188"/>
          <p14:tracePt t="45249" x="7758113" y="103188"/>
          <p14:tracePt t="45251" x="7766050" y="103188"/>
          <p14:tracePt t="45258" x="7773988" y="103188"/>
          <p14:tracePt t="45261" x="7781925" y="103188"/>
          <p14:tracePt t="45267" x="7789863" y="103188"/>
          <p14:tracePt t="45271" x="7797800" y="103188"/>
          <p14:tracePt t="45276" x="7805738" y="103188"/>
          <p14:tracePt t="45280" x="7813675" y="103188"/>
          <p14:tracePt t="45287" x="7821613" y="103188"/>
          <p14:tracePt t="45293" x="7829550" y="103188"/>
          <p14:tracePt t="45299" x="7839075" y="103188"/>
          <p14:tracePt t="45309" x="7847013" y="103188"/>
          <p14:tracePt t="45323" x="7854950" y="103188"/>
          <p14:tracePt t="45330" x="7862888" y="103188"/>
          <p14:tracePt t="45368" x="7870825" y="103188"/>
          <p14:tracePt t="45396" x="7878763" y="103188"/>
          <p14:tracePt t="45411" x="7886700" y="103188"/>
          <p14:tracePt t="45419" x="7894638" y="103188"/>
          <p14:tracePt t="45428" x="7902575" y="103188"/>
          <p14:tracePt t="45435" x="7910513" y="103188"/>
          <p14:tracePt t="45437" x="7910513" y="111125"/>
          <p14:tracePt t="45444" x="7918450" y="111125"/>
          <p14:tracePt t="45447" x="7926388" y="111125"/>
          <p14:tracePt t="45453" x="7934325" y="111125"/>
          <p14:tracePt t="45462" x="7942263" y="111125"/>
          <p14:tracePt t="45469" x="7950200" y="111125"/>
          <p14:tracePt t="45472" x="7958138" y="111125"/>
          <p14:tracePt t="45482" x="7966075" y="111125"/>
          <p14:tracePt t="45492" x="7974013" y="111125"/>
          <p14:tracePt t="45504" x="7981950" y="111125"/>
          <p14:tracePt t="45511" x="7989888" y="111125"/>
          <p14:tracePt t="45520" x="7997825" y="111125"/>
          <p14:tracePt t="45532" x="8005763" y="111125"/>
          <p14:tracePt t="45543" x="8013700" y="111125"/>
          <p14:tracePt t="45549" x="8021638" y="111125"/>
          <p14:tracePt t="45553" x="8029575" y="111125"/>
          <p14:tracePt t="45564" x="8037513" y="111125"/>
          <p14:tracePt t="45574" x="8045450" y="111125"/>
          <p14:tracePt t="45583" x="8053388" y="111125"/>
          <p14:tracePt t="45585" x="8061325" y="111125"/>
          <p14:tracePt t="45597" x="8069263" y="111125"/>
          <p14:tracePt t="45606" x="8077200" y="111125"/>
          <p14:tracePt t="45616" x="8085138" y="111125"/>
          <p14:tracePt t="45617" x="8093075" y="111125"/>
          <p14:tracePt t="45628" x="8101013" y="111125"/>
          <p14:tracePt t="45633" x="8108950" y="111125"/>
          <p14:tracePt t="45641" x="8116888" y="111125"/>
          <p14:tracePt t="45645" x="8124825" y="111125"/>
          <p14:tracePt t="45648" x="8132763" y="111125"/>
          <p14:tracePt t="45654" x="8140700" y="111125"/>
          <p14:tracePt t="45658" x="8148638" y="111125"/>
          <p14:tracePt t="45664" x="8156575" y="111125"/>
          <p14:tracePt t="45666" x="8164513" y="111125"/>
          <p14:tracePt t="45670" x="8172450" y="111125"/>
          <p14:tracePt t="45672" x="8172450" y="103188"/>
          <p14:tracePt t="45676" x="8180388" y="103188"/>
          <p14:tracePt t="45679" x="8189913" y="103188"/>
          <p14:tracePt t="45682" x="8197850" y="103188"/>
          <p14:tracePt t="45686" x="8205788" y="103188"/>
          <p14:tracePt t="45690" x="8213725" y="103188"/>
          <p14:tracePt t="45692" x="8221663" y="103188"/>
          <p14:tracePt t="45698" x="8229600" y="103188"/>
          <p14:tracePt t="45700" x="8237538" y="103188"/>
          <p14:tracePt t="45704" x="8245475" y="103188"/>
          <p14:tracePt t="45706" x="8253413" y="103188"/>
          <p14:tracePt t="45710" x="8261350" y="103188"/>
          <p14:tracePt t="45715" x="8269288" y="103188"/>
          <p14:tracePt t="45720" x="8277225" y="95250"/>
          <p14:tracePt t="45721" x="8285163" y="95250"/>
          <p14:tracePt t="45731" x="8293100" y="95250"/>
          <p14:tracePt t="45739" x="8301038" y="95250"/>
          <p14:tracePt t="45759" x="8308975" y="95250"/>
          <p14:tracePt t="45766" x="8316913" y="95250"/>
          <p14:tracePt t="45775" x="8324850" y="95250"/>
          <p14:tracePt t="45787" x="8332788" y="95250"/>
          <p14:tracePt t="45801" x="8340725" y="95250"/>
          <p14:tracePt t="45802" x="8348663" y="95250"/>
          <p14:tracePt t="45815" x="8356600" y="95250"/>
          <p14:tracePt t="45822" x="8364538" y="95250"/>
          <p14:tracePt t="45826" x="8364538" y="87313"/>
          <p14:tracePt t="45830" x="8372475" y="87313"/>
          <p14:tracePt t="45836" x="8380413" y="87313"/>
          <p14:tracePt t="45844" x="8388350" y="87313"/>
          <p14:tracePt t="45852" x="8396288" y="87313"/>
          <p14:tracePt t="45858" x="8404225" y="87313"/>
          <p14:tracePt t="45865" x="8412163" y="87313"/>
          <p14:tracePt t="45867" x="8420100" y="87313"/>
          <p14:tracePt t="45872" x="8428038" y="87313"/>
          <p14:tracePt t="45876" x="8435975" y="87313"/>
          <p14:tracePt t="45880" x="8443913" y="87313"/>
          <p14:tracePt t="45884" x="8451850" y="87313"/>
          <p14:tracePt t="45888" x="8459788" y="87313"/>
          <p14:tracePt t="45899" x="8491538" y="87313"/>
          <p14:tracePt t="45903" x="8499475" y="87313"/>
          <p14:tracePt t="45905" x="8507413" y="87313"/>
          <p14:tracePt t="45909" x="8515350" y="87313"/>
          <p14:tracePt t="45913" x="8523288" y="87313"/>
          <p14:tracePt t="45917" x="8531225" y="87313"/>
          <p14:tracePt t="45919" x="8540750" y="87313"/>
          <p14:tracePt t="45921" x="8548688" y="87313"/>
          <p14:tracePt t="45925" x="8556625" y="87313"/>
          <p14:tracePt t="45931" x="8564563" y="87313"/>
          <p14:tracePt t="45932" x="8572500" y="87313"/>
          <p14:tracePt t="45935" x="8580438" y="87313"/>
          <p14:tracePt t="45939" x="8588375" y="87313"/>
          <p14:tracePt t="45943" x="8596313" y="87313"/>
          <p14:tracePt t="45947" x="8604250" y="87313"/>
          <p14:tracePt t="45950" x="8612188" y="87313"/>
          <p14:tracePt t="45953" x="8620125" y="87313"/>
          <p14:tracePt t="45957" x="8628063" y="87313"/>
          <p14:tracePt t="45959" x="8636000" y="87313"/>
          <p14:tracePt t="45966" x="8643938" y="87313"/>
          <p14:tracePt t="45970" x="8651875" y="87313"/>
          <p14:tracePt t="45976" x="8659813" y="87313"/>
          <p14:tracePt t="45981" x="8667750" y="87313"/>
          <p14:tracePt t="45988" x="8675688" y="87313"/>
          <p14:tracePt t="46001" x="8683625" y="87313"/>
          <p14:tracePt t="46017" x="8691563" y="87313"/>
          <p14:tracePt t="46024" x="8699500" y="87313"/>
          <p14:tracePt t="46038" x="8707438" y="87313"/>
          <p14:tracePt t="46040" x="8707438" y="79375"/>
          <p14:tracePt t="46051" x="8715375" y="79375"/>
          <p14:tracePt t="46057" x="8723313" y="79375"/>
          <p14:tracePt t="46063" x="8731250" y="79375"/>
          <p14:tracePt t="46068" x="8739188" y="79375"/>
          <p14:tracePt t="46073" x="8747125" y="79375"/>
          <p14:tracePt t="46080" x="8763000" y="79375"/>
          <p14:tracePt t="46085" x="8770938" y="79375"/>
          <p14:tracePt t="46089" x="8786813" y="79375"/>
          <p14:tracePt t="46097" x="8802688" y="79375"/>
          <p14:tracePt t="46099" x="8810625" y="79375"/>
          <p14:tracePt t="46103" x="8818563" y="79375"/>
          <p14:tracePt t="46107" x="8826500" y="79375"/>
          <p14:tracePt t="46113" x="8842375" y="79375"/>
          <p14:tracePt t="46119" x="8850313" y="79375"/>
          <p14:tracePt t="46123" x="8858250" y="79375"/>
          <p14:tracePt t="46132" x="8866188" y="79375"/>
          <p14:tracePt t="46135" x="8874125" y="79375"/>
          <p14:tracePt t="46142" x="8883650" y="79375"/>
          <p14:tracePt t="46160" x="8891588" y="79375"/>
          <p14:tracePt t="46176" x="8899525" y="79375"/>
          <p14:tracePt t="46185" x="8907463" y="79375"/>
          <p14:tracePt t="46192" x="8915400" y="79375"/>
          <p14:tracePt t="46201" x="8923338" y="79375"/>
          <p14:tracePt t="46206" x="8931275" y="79375"/>
          <p14:tracePt t="46210" x="8939213" y="79375"/>
          <p14:tracePt t="46219" x="8947150" y="79375"/>
          <p14:tracePt t="46221" x="8955088" y="79375"/>
          <p14:tracePt t="46230" x="8963025" y="79375"/>
          <p14:tracePt t="46233" x="8970963" y="79375"/>
          <p14:tracePt t="46237" x="8978900" y="79375"/>
          <p14:tracePt t="46241" x="8986838" y="79375"/>
          <p14:tracePt t="46248" x="8994775" y="79375"/>
          <p14:tracePt t="46250" x="9002713" y="79375"/>
          <p14:tracePt t="46255" x="9010650" y="79375"/>
          <p14:tracePt t="46259" x="9018588" y="79375"/>
          <p14:tracePt t="46263" x="9026525" y="79375"/>
          <p14:tracePt t="46268" x="9034463" y="79375"/>
          <p14:tracePt t="46270" x="9042400" y="79375"/>
          <p14:tracePt t="46275" x="9050338" y="79375"/>
          <p14:tracePt t="46280" x="9058275" y="79375"/>
          <p14:tracePt t="46283" x="9066213" y="79375"/>
          <p14:tracePt t="46287" x="9074150" y="79375"/>
          <p14:tracePt t="46293" x="9082088" y="79375"/>
          <p14:tracePt t="46298" x="9090025" y="79375"/>
          <p14:tracePt t="46301" x="9097963" y="79375"/>
          <p14:tracePt t="46306" x="9105900" y="79375"/>
          <p14:tracePt t="46313" x="9113838" y="79375"/>
          <p14:tracePt t="46319" x="9121775" y="79375"/>
          <p14:tracePt t="46324" x="9129713" y="79375"/>
          <p14:tracePt t="46331" x="9137650" y="79375"/>
          <p14:tracePt t="46340" x="9145588" y="79375"/>
          <p14:tracePt t="46344" x="9145588" y="71438"/>
          <p14:tracePt t="46353" x="9153525" y="71438"/>
          <p14:tracePt t="46361" x="9161463" y="71438"/>
          <p14:tracePt t="46366" x="9169400" y="71438"/>
          <p14:tracePt t="46374" x="9177338" y="71438"/>
          <p14:tracePt t="46383" x="9185275" y="71438"/>
          <p14:tracePt t="46389" x="9193213" y="71438"/>
          <p14:tracePt t="46393" x="9201150" y="71438"/>
          <p14:tracePt t="46399" x="9209088" y="71438"/>
          <p14:tracePt t="46406" x="9217025" y="71438"/>
          <p14:tracePt t="46411" x="9224963" y="71438"/>
          <p14:tracePt t="46414" x="9234488" y="71438"/>
          <p14:tracePt t="46422" x="9242425" y="71438"/>
          <p14:tracePt t="46429" x="9250363" y="71438"/>
          <p14:tracePt t="46439" x="9258300" y="71438"/>
          <p14:tracePt t="46446" x="9266238" y="71438"/>
          <p14:tracePt t="46458" x="9274175" y="71438"/>
          <p14:tracePt t="46466" x="9282113" y="71438"/>
          <p14:tracePt t="46476" x="9290050" y="71438"/>
          <p14:tracePt t="46480" x="9297988" y="71438"/>
          <p14:tracePt t="46494" x="9305925" y="71438"/>
          <p14:tracePt t="46508" x="9313863" y="71438"/>
          <p14:tracePt t="46524" x="9321800" y="71438"/>
          <p14:tracePt t="46530" x="9329738" y="71438"/>
          <p14:tracePt t="46544" x="9337675" y="71438"/>
          <p14:tracePt t="46556" x="9345613" y="71438"/>
          <p14:tracePt t="46567" x="9353550" y="71438"/>
          <p14:tracePt t="46571" x="9361488" y="71438"/>
          <p14:tracePt t="46581" x="9369425" y="71438"/>
          <p14:tracePt t="46590" x="9377363" y="71438"/>
          <p14:tracePt t="46597" x="9385300" y="71438"/>
          <p14:tracePt t="46601" x="9393238" y="71438"/>
          <p14:tracePt t="46608" x="9401175" y="71438"/>
          <p14:tracePt t="46615" x="9409113" y="71438"/>
          <p14:tracePt t="46622" x="9417050" y="71438"/>
          <p14:tracePt t="46630" x="9424988" y="71438"/>
          <p14:tracePt t="46636" x="9432925" y="71438"/>
          <p14:tracePt t="46654" x="9440863" y="71438"/>
          <p14:tracePt t="46664" x="9448800" y="71438"/>
          <p14:tracePt t="46673" x="9456738" y="71438"/>
          <p14:tracePt t="46680" x="9464675" y="71438"/>
          <p14:tracePt t="46686" x="9472613" y="71438"/>
          <p14:tracePt t="46692" x="9480550" y="71438"/>
          <p14:tracePt t="46700" x="9488488" y="71438"/>
          <p14:tracePt t="46703" x="9496425" y="79375"/>
          <p14:tracePt t="46708" x="9504363" y="79375"/>
          <p14:tracePt t="46715" x="9512300" y="79375"/>
          <p14:tracePt t="46719" x="9520238" y="79375"/>
          <p14:tracePt t="46721" x="9528175" y="79375"/>
          <p14:tracePt t="46730" x="9536113" y="79375"/>
          <p14:tracePt t="46733" x="9544050" y="79375"/>
          <p14:tracePt t="46743" x="9551988" y="79375"/>
          <p14:tracePt t="46747" x="9559925" y="79375"/>
          <p14:tracePt t="46763" x="9567863" y="79375"/>
          <p14:tracePt t="47186" x="9567863" y="87313"/>
          <p14:tracePt t="48094" x="9567863" y="95250"/>
          <p14:tracePt t="48119" x="9567863" y="103188"/>
          <p14:tracePt t="48126" x="9567863" y="111125"/>
          <p14:tracePt t="48134" x="9567863" y="119063"/>
          <p14:tracePt t="48138" x="9559925" y="127000"/>
          <p14:tracePt t="48142" x="9551988" y="127000"/>
          <p14:tracePt t="48145" x="9551988" y="134938"/>
          <p14:tracePt t="48149" x="9544050" y="134938"/>
          <p14:tracePt t="48150" x="9544050" y="142875"/>
          <p14:tracePt t="48155" x="9536113" y="150813"/>
          <p14:tracePt t="48156" x="9536113" y="158750"/>
          <p14:tracePt t="48158" x="9528175" y="158750"/>
          <p14:tracePt t="48160" x="9520238" y="166688"/>
          <p14:tracePt t="48165" x="9512300" y="176213"/>
          <p14:tracePt t="48168" x="9504363" y="184150"/>
          <p14:tracePt t="48171" x="9504363" y="192088"/>
          <p14:tracePt t="48172" x="9488488" y="192088"/>
          <p14:tracePt t="48174" x="9480550" y="207963"/>
          <p14:tracePt t="48176" x="9472613" y="207963"/>
          <p14:tracePt t="48178" x="9464675" y="215900"/>
          <p14:tracePt t="48182" x="9448800" y="231775"/>
          <p14:tracePt t="48183" x="9440863" y="239713"/>
          <p14:tracePt t="48186" x="9424988" y="247650"/>
          <p14:tracePt t="48188" x="9409113" y="255588"/>
          <p14:tracePt t="48190" x="9401175" y="271463"/>
          <p14:tracePt t="48192" x="9385300" y="271463"/>
          <p14:tracePt t="48195" x="9369425" y="287338"/>
          <p14:tracePt t="48197" x="9353550" y="287338"/>
          <p14:tracePt t="48199" x="9321800" y="311150"/>
          <p14:tracePt t="48201" x="9313863" y="319088"/>
          <p14:tracePt t="48204" x="9297988" y="327025"/>
          <p14:tracePt t="48205" x="9282113" y="334963"/>
          <p14:tracePt t="48207" x="9258300" y="342900"/>
          <p14:tracePt t="48209" x="9242425" y="350838"/>
          <p14:tracePt t="48212" x="9224963" y="358775"/>
          <p14:tracePt t="48214" x="9217025" y="366713"/>
          <p14:tracePt t="48216" x="9185275" y="374650"/>
          <p14:tracePt t="48218" x="9169400" y="382588"/>
          <p14:tracePt t="48220" x="9153525" y="390525"/>
          <p14:tracePt t="48221" x="9137650" y="398463"/>
          <p14:tracePt t="48223" x="9113838" y="406400"/>
          <p14:tracePt t="48225" x="9090025" y="422275"/>
          <p14:tracePt t="48229" x="9050338" y="430213"/>
          <p14:tracePt t="48233" x="9002713" y="454025"/>
          <p14:tracePt t="48235" x="8986838" y="454025"/>
          <p14:tracePt t="48237" x="8963025" y="461963"/>
          <p14:tracePt t="48239" x="8939213" y="477838"/>
          <p14:tracePt t="48241" x="8915400" y="477838"/>
          <p14:tracePt t="48243" x="8899525" y="493713"/>
          <p14:tracePt t="48245" x="8883650" y="501650"/>
          <p14:tracePt t="48248" x="8858250" y="501650"/>
          <p14:tracePt t="48251" x="8810625" y="527050"/>
          <p14:tracePt t="48253" x="8794750" y="527050"/>
          <p14:tracePt t="48255" x="8778875" y="542925"/>
          <p14:tracePt t="48257" x="8755063" y="550863"/>
          <p14:tracePt t="48259" x="8739188" y="550863"/>
          <p14:tracePt t="48261" x="8715375" y="566738"/>
          <p14:tracePt t="48266" x="8683625" y="574675"/>
          <p14:tracePt t="48268" x="8667750" y="590550"/>
          <p14:tracePt t="48270" x="8651875" y="598488"/>
          <p14:tracePt t="48271" x="8636000" y="606425"/>
          <p14:tracePt t="48273" x="8620125" y="614363"/>
          <p14:tracePt t="48275" x="8604250" y="622300"/>
          <p14:tracePt t="48278" x="8580438" y="630238"/>
          <p14:tracePt t="48279" x="8572500" y="638175"/>
          <p14:tracePt t="48281" x="8556625" y="646113"/>
          <p14:tracePt t="48283" x="8540750" y="654050"/>
          <p14:tracePt t="48284" x="8523288" y="661988"/>
          <p14:tracePt t="48286" x="8507413" y="669925"/>
          <p14:tracePt t="48288" x="8499475" y="685800"/>
          <p14:tracePt t="48290" x="8475663" y="685800"/>
          <p14:tracePt t="48292" x="8467725" y="693738"/>
          <p14:tracePt t="48294" x="8451850" y="701675"/>
          <p14:tracePt t="48296" x="8435975" y="709613"/>
          <p14:tracePt t="48299" x="8428038" y="709613"/>
          <p14:tracePt t="48300" x="8420100" y="725488"/>
          <p14:tracePt t="48302" x="8396288" y="725488"/>
          <p14:tracePt t="48304" x="8388350" y="733425"/>
          <p14:tracePt t="48306" x="8380413" y="741363"/>
          <p14:tracePt t="48308" x="8364538" y="741363"/>
          <p14:tracePt t="48311" x="8356600" y="749300"/>
          <p14:tracePt t="48313" x="8348663" y="757238"/>
          <p14:tracePt t="48314" x="8332788" y="757238"/>
          <p14:tracePt t="48316" x="8324850" y="765175"/>
          <p14:tracePt t="48318" x="8316913" y="773113"/>
          <p14:tracePt t="48321" x="8308975" y="773113"/>
          <p14:tracePt t="48324" x="8293100" y="781050"/>
          <p14:tracePt t="48325" x="8285163" y="788988"/>
          <p14:tracePt t="48328" x="8277225" y="788988"/>
          <p14:tracePt t="48330" x="8277225" y="796925"/>
          <p14:tracePt t="48332" x="8269288" y="796925"/>
          <p14:tracePt t="48334" x="8261350" y="804863"/>
          <p14:tracePt t="48337" x="8253413" y="812800"/>
          <p14:tracePt t="48338" x="8245475" y="820738"/>
          <p14:tracePt t="48342" x="8229600" y="828675"/>
          <p14:tracePt t="48345" x="8229600" y="836613"/>
          <p14:tracePt t="48347" x="8213725" y="844550"/>
          <p14:tracePt t="48348" x="8213725" y="852488"/>
          <p14:tracePt t="48350" x="8205788" y="862013"/>
          <p14:tracePt t="48353" x="8197850" y="869950"/>
          <p14:tracePt t="48354" x="8189913" y="877888"/>
          <p14:tracePt t="48356" x="8180388" y="885825"/>
          <p14:tracePt t="48358" x="8172450" y="893763"/>
          <p14:tracePt t="48360" x="8164513" y="901700"/>
          <p14:tracePt t="48362" x="8156575" y="917575"/>
          <p14:tracePt t="48364" x="8148638" y="925513"/>
          <p14:tracePt t="48366" x="8140700" y="933450"/>
          <p14:tracePt t="48368" x="8132763" y="957263"/>
          <p14:tracePt t="48370" x="8124825" y="965200"/>
          <p14:tracePt t="48371" x="8116888" y="973138"/>
          <p14:tracePt t="48373" x="8108950" y="989013"/>
          <p14:tracePt t="48375" x="8101013" y="1004888"/>
          <p14:tracePt t="48379" x="8093075" y="1012825"/>
          <p14:tracePt t="48380" x="8077200" y="1036638"/>
          <p14:tracePt t="48381" x="8069263" y="1044575"/>
          <p14:tracePt t="48383" x="8069263" y="1060450"/>
          <p14:tracePt t="48385" x="8061325" y="1076325"/>
          <p14:tracePt t="48387" x="8045450" y="1100138"/>
          <p14:tracePt t="48389" x="8037513" y="1108075"/>
          <p14:tracePt t="48391" x="8029575" y="1123950"/>
          <p14:tracePt t="48393" x="8021638" y="1147763"/>
          <p14:tracePt t="48395" x="8005763" y="1163638"/>
          <p14:tracePt t="48397" x="8005763" y="1171575"/>
          <p14:tracePt t="48399" x="7989888" y="1187450"/>
          <p14:tracePt t="48401" x="7981950" y="1204913"/>
          <p14:tracePt t="48403" x="7966075" y="1228725"/>
          <p14:tracePt t="48405" x="7958138" y="1236663"/>
          <p14:tracePt t="48407" x="7950200" y="1260475"/>
          <p14:tracePt t="48408" x="7942263" y="1276350"/>
          <p14:tracePt t="48411" x="7934325" y="1284288"/>
          <p14:tracePt t="48413" x="7926388" y="1300163"/>
          <p14:tracePt t="48415" x="7910513" y="1323975"/>
          <p14:tracePt t="48418" x="7910513" y="1331913"/>
          <p14:tracePt t="48419" x="7894638" y="1339850"/>
          <p14:tracePt t="48421" x="7894638" y="1363663"/>
          <p14:tracePt t="48423" x="7886700" y="1379538"/>
          <p14:tracePt t="48425" x="7870825" y="1387475"/>
          <p14:tracePt t="48428" x="7870825" y="1403350"/>
          <p14:tracePt t="48429" x="7862888" y="1419225"/>
          <p14:tracePt t="48431" x="7854950" y="1435100"/>
          <p14:tracePt t="48433" x="7854950" y="1443038"/>
          <p14:tracePt t="48435" x="7847013" y="1458913"/>
          <p14:tracePt t="48437" x="7839075" y="1474788"/>
          <p14:tracePt t="48439" x="7839075" y="1490663"/>
          <p14:tracePt t="48441" x="7829550" y="1498600"/>
          <p14:tracePt t="48442" x="7821613" y="1514475"/>
          <p14:tracePt t="48445" x="7821613" y="1522413"/>
          <p14:tracePt t="48447" x="7813675" y="1538288"/>
          <p14:tracePt t="48449" x="7805738" y="1555750"/>
          <p14:tracePt t="48451" x="7805738" y="1571625"/>
          <p14:tracePt t="48452" x="7797800" y="1587500"/>
          <p14:tracePt t="48454" x="7797800" y="1603375"/>
          <p14:tracePt t="48456" x="7797800" y="1611313"/>
          <p14:tracePt t="48458" x="7789863" y="1627188"/>
          <p14:tracePt t="48460" x="7781925" y="1643063"/>
          <p14:tracePt t="48462" x="7781925" y="1651000"/>
          <p14:tracePt t="48464" x="7781925" y="1666875"/>
          <p14:tracePt t="48467" x="7773988" y="1682750"/>
          <p14:tracePt t="48469" x="7773988" y="1698625"/>
          <p14:tracePt t="48470" x="7766050" y="1706563"/>
          <p14:tracePt t="48472" x="7766050" y="1722438"/>
          <p14:tracePt t="48473" x="7758113" y="1738313"/>
          <p14:tracePt t="48475" x="7758113" y="1746250"/>
          <p14:tracePt t="48478" x="7758113" y="1762125"/>
          <p14:tracePt t="48481" x="7758113" y="1778000"/>
          <p14:tracePt t="48482" x="7750175" y="1785938"/>
          <p14:tracePt t="48484" x="7750175" y="1793875"/>
          <p14:tracePt t="48486" x="7750175" y="1801813"/>
          <p14:tracePt t="48488" x="7742238" y="1825625"/>
          <p14:tracePt t="48492" x="7742238" y="1833563"/>
          <p14:tracePt t="48494" x="7742238" y="1849438"/>
          <p14:tracePt t="48496" x="7742238" y="1857375"/>
          <p14:tracePt t="48498" x="7742238" y="1865313"/>
          <p14:tracePt t="48499" x="7734300" y="1881188"/>
          <p14:tracePt t="48504" x="7734300" y="1898650"/>
          <p14:tracePt t="48506" x="7726363" y="1898650"/>
          <p14:tracePt t="48508" x="7726363" y="1906588"/>
          <p14:tracePt t="48510" x="7726363" y="1922463"/>
          <p14:tracePt t="48514" x="7726363" y="1930400"/>
          <p14:tracePt t="48516" x="7718425" y="1938338"/>
          <p14:tracePt t="48518" x="7718425" y="1946275"/>
          <p14:tracePt t="48520" x="7718425" y="1954213"/>
          <p14:tracePt t="48524" x="7710488" y="1970088"/>
          <p14:tracePt t="48527" x="7702550" y="1978025"/>
          <p14:tracePt t="48530" x="7702550" y="1985963"/>
          <p14:tracePt t="48531" x="7702550" y="1993900"/>
          <p14:tracePt t="48533" x="7694613" y="2001838"/>
          <p14:tracePt t="48537" x="7694613" y="2009775"/>
          <p14:tracePt t="48539" x="7686675" y="2017713"/>
          <p14:tracePt t="48541" x="7686675" y="2025650"/>
          <p14:tracePt t="48543" x="7686675" y="2033588"/>
          <p14:tracePt t="48545" x="7678738" y="2033588"/>
          <p14:tracePt t="48547" x="7670800" y="2049463"/>
          <p14:tracePt t="48551" x="7670800" y="2057400"/>
          <p14:tracePt t="48553" x="7662863" y="2057400"/>
          <p14:tracePt t="48555" x="7662863" y="2073275"/>
          <p14:tracePt t="48557" x="7654925" y="2073275"/>
          <p14:tracePt t="48559" x="7654925" y="2081213"/>
          <p14:tracePt t="48563" x="7646988" y="2089150"/>
          <p14:tracePt t="48565" x="7639050" y="2097088"/>
          <p14:tracePt t="48569" x="7631113" y="2105025"/>
          <p14:tracePt t="48573" x="7623175" y="2112963"/>
          <p14:tracePt t="48575" x="7615238" y="2112963"/>
          <p14:tracePt t="48578" x="7615238" y="2120900"/>
          <p14:tracePt t="48580" x="7607300" y="2128838"/>
          <p14:tracePt t="48581" x="7599363" y="2128838"/>
          <p14:tracePt t="48582" x="7591425" y="2136775"/>
          <p14:tracePt t="48585" x="7591425" y="2144713"/>
          <p14:tracePt t="48587" x="7583488" y="2152650"/>
          <p14:tracePt t="48591" x="7567613" y="2160588"/>
          <p14:tracePt t="48593" x="7567613" y="2168525"/>
          <p14:tracePt t="48595" x="7559675" y="2176463"/>
          <p14:tracePt t="48599" x="7551738" y="2184400"/>
          <p14:tracePt t="48600" x="7543800" y="2192338"/>
          <p14:tracePt t="48606" x="7535863" y="2200275"/>
          <p14:tracePt t="48609" x="7527925" y="2208213"/>
          <p14:tracePt t="48611" x="7519988" y="2208213"/>
          <p14:tracePt t="48614" x="7519988" y="2216150"/>
          <p14:tracePt t="48615" x="7512050" y="2216150"/>
          <p14:tracePt t="48616" x="7512050" y="2224088"/>
          <p14:tracePt t="48630" x="7504113" y="2224088"/>
          <p14:tracePt t="48676" x="7504113" y="2216150"/>
          <p14:tracePt t="48682" x="7504113" y="2208213"/>
          <p14:tracePt t="48686" x="7512050" y="2208213"/>
          <p14:tracePt t="48688" x="7512050" y="2200275"/>
          <p14:tracePt t="48692" x="7512050" y="2192338"/>
          <p14:tracePt t="48696" x="7519988" y="2184400"/>
          <p14:tracePt t="48698" x="7519988" y="2176463"/>
          <p14:tracePt t="48701" x="7527925" y="2176463"/>
          <p14:tracePt t="48703" x="7527925" y="2168525"/>
          <p14:tracePt t="48709" x="7527925" y="2160588"/>
          <p14:tracePt t="48711" x="7535863" y="2152650"/>
          <p14:tracePt t="48719" x="7535863" y="2144713"/>
          <p14:tracePt t="48721" x="7543800" y="2144713"/>
          <p14:tracePt t="48728" x="7543800" y="2136775"/>
          <p14:tracePt t="48731" x="7551738" y="2136775"/>
          <p14:tracePt t="48735" x="7551738" y="2128838"/>
          <p14:tracePt t="48737" x="7559675" y="2128838"/>
          <p14:tracePt t="48739" x="7559675" y="2120900"/>
          <p14:tracePt t="48747" x="7567613" y="2112963"/>
          <p14:tracePt t="48759" x="7575550" y="2112963"/>
          <p14:tracePt t="48761" x="7575550" y="2105025"/>
          <p14:tracePt t="48779" x="7583488" y="2105025"/>
          <p14:tracePt t="48781" x="7583488" y="2097088"/>
          <p14:tracePt t="48793" x="7583488" y="2089150"/>
          <p14:tracePt t="48798" x="7591425" y="2089150"/>
          <p14:tracePt t="48806" x="7599363" y="2089150"/>
          <p14:tracePt t="48825" x="7599363" y="2081213"/>
          <p14:tracePt t="48917" x="7607300" y="2081213"/>
          <p14:tracePt t="48936" x="7607300" y="2089150"/>
          <p14:tracePt t="48940" x="7615238" y="2089150"/>
          <p14:tracePt t="48944" x="7615238" y="2097088"/>
          <p14:tracePt t="48962" x="7623175" y="2097088"/>
          <p14:tracePt t="48986" x="7631113" y="2097088"/>
          <p14:tracePt t="49009" x="7631113" y="2089150"/>
          <p14:tracePt t="49075" x="7639050" y="2089150"/>
          <p14:tracePt t="49132" x="7646988" y="2089150"/>
          <p14:tracePt t="49494" x="7646988" y="2081213"/>
          <p14:tracePt t="49506" x="7646988" y="2073275"/>
          <p14:tracePt t="49517" x="7646988" y="2065338"/>
          <p14:tracePt t="49528" x="7646988" y="2057400"/>
          <p14:tracePt t="49534" x="7646988" y="2049463"/>
          <p14:tracePt t="49553" x="7646988" y="2041525"/>
          <p14:tracePt t="49585" x="7646988" y="2033588"/>
          <p14:tracePt t="49646" x="7639050" y="2033588"/>
          <p14:tracePt t="49799" x="7631113" y="2033588"/>
          <p14:tracePt t="49868" x="7623175" y="2033588"/>
          <p14:tracePt t="49881" x="7623175" y="2041525"/>
          <p14:tracePt t="49887" x="7615238" y="2041525"/>
          <p14:tracePt t="49892" x="7615238" y="2049463"/>
          <p14:tracePt t="49894" x="7615238" y="2057400"/>
          <p14:tracePt t="49903" x="7615238" y="2065338"/>
          <p14:tracePt t="49909" x="7607300" y="2065338"/>
          <p14:tracePt t="49917" x="7607300" y="2073275"/>
          <p14:tracePt t="49943" x="7607300" y="2081213"/>
          <p14:tracePt t="49953" x="7607300" y="2089150"/>
          <p14:tracePt t="49958" x="7607300" y="2097088"/>
          <p14:tracePt t="49964" x="7607300" y="2105025"/>
          <p14:tracePt t="49972" x="7599363" y="2105025"/>
          <p14:tracePt t="49975" x="7599363" y="2112963"/>
          <p14:tracePt t="49985" x="7599363" y="2120900"/>
          <p14:tracePt t="49990" x="7599363" y="2128838"/>
          <p14:tracePt t="49998" x="7599363" y="2136775"/>
          <p14:tracePt t="50011" x="7599363" y="2144713"/>
          <p14:tracePt t="50017" x="7599363" y="2152650"/>
          <p14:tracePt t="50020" x="7599363" y="2160588"/>
          <p14:tracePt t="50030" x="7599363" y="2168525"/>
          <p14:tracePt t="50038" x="7599363" y="2176463"/>
          <p14:tracePt t="50047" x="7599363" y="2184400"/>
          <p14:tracePt t="50049" x="7599363" y="2192338"/>
          <p14:tracePt t="50057" x="7599363" y="2200275"/>
          <p14:tracePt t="50065" x="7599363" y="2208213"/>
          <p14:tracePt t="50076" x="7599363" y="2216150"/>
          <p14:tracePt t="50079" x="7599363" y="2224088"/>
          <p14:tracePt t="50096" x="7607300" y="2233613"/>
          <p14:tracePt t="50134" x="7615238" y="2233613"/>
          <p14:tracePt t="50153" x="7623175" y="2233613"/>
          <p14:tracePt t="50160" x="7631113" y="2233613"/>
          <p14:tracePt t="50174" x="7639050" y="2233613"/>
          <p14:tracePt t="50186" x="7646988" y="2233613"/>
          <p14:tracePt t="50199" x="7654925" y="2233613"/>
          <p14:tracePt t="50205" x="7662863" y="2233613"/>
          <p14:tracePt t="50222" x="7670800" y="2233613"/>
          <p14:tracePt t="50232" x="7678738" y="2224088"/>
          <p14:tracePt t="50239" x="7694613" y="2216150"/>
          <p14:tracePt t="50243" x="7694613" y="2208213"/>
          <p14:tracePt t="50247" x="7702550" y="2208213"/>
          <p14:tracePt t="50254" x="7710488" y="2200275"/>
          <p14:tracePt t="50262" x="7710488" y="2192338"/>
          <p14:tracePt t="50263" x="7718425" y="2192338"/>
          <p14:tracePt t="50266" x="7726363" y="2192338"/>
          <p14:tracePt t="50268" x="7726363" y="2184400"/>
          <p14:tracePt t="50277" x="7734300" y="2184400"/>
          <p14:tracePt t="50282" x="7734300" y="2176463"/>
          <p14:tracePt t="50286" x="7742238" y="2176463"/>
          <p14:tracePt t="50300" x="7750175" y="2176463"/>
          <p14:tracePt t="50318" x="7758113" y="2168525"/>
          <p14:tracePt t="50340" x="7758113" y="2160588"/>
          <p14:tracePt t="50349" x="7758113" y="2152650"/>
          <p14:tracePt t="50363" x="7758113" y="2144713"/>
          <p14:tracePt t="50375" x="7758113" y="2136775"/>
          <p14:tracePt t="50388" x="7758113" y="2128838"/>
          <p14:tracePt t="50394" x="7758113" y="2120900"/>
          <p14:tracePt t="50403" x="7758113" y="2112963"/>
          <p14:tracePt t="50417" x="7758113" y="2105025"/>
          <p14:tracePt t="50420" x="7750175" y="2105025"/>
          <p14:tracePt t="50425" x="7750175" y="2097088"/>
          <p14:tracePt t="50428" x="7750175" y="2089150"/>
          <p14:tracePt t="50432" x="7742238" y="2089150"/>
          <p14:tracePt t="50438" x="7742238" y="2081213"/>
          <p14:tracePt t="50442" x="7734300" y="2081213"/>
          <p14:tracePt t="50450" x="7734300" y="2073275"/>
          <p14:tracePt t="50452" x="7726363" y="2073275"/>
          <p14:tracePt t="50460" x="7718425" y="2073275"/>
          <p14:tracePt t="50464" x="7718425" y="2065338"/>
          <p14:tracePt t="50472" x="7710488" y="2057400"/>
          <p14:tracePt t="50488" x="7702550" y="2057400"/>
          <p14:tracePt t="50494" x="7702550" y="2049463"/>
          <p14:tracePt t="50500" x="7694613" y="2049463"/>
          <p14:tracePt t="50506" x="7686675" y="2041525"/>
          <p14:tracePt t="50515" x="7678738" y="2041525"/>
          <p14:tracePt t="50521" x="7678738" y="2033588"/>
          <p14:tracePt t="50526" x="7670800" y="2025650"/>
          <p14:tracePt t="50535" x="7662863" y="2025650"/>
          <p14:tracePt t="50539" x="7662863" y="2017713"/>
          <p14:tracePt t="50541" x="7654925" y="2017713"/>
          <p14:tracePt t="50551" x="7646988" y="2009775"/>
          <p14:tracePt t="50565" x="7639050" y="2009775"/>
          <p14:tracePt t="50575" x="7639050" y="2001838"/>
          <p14:tracePt t="50581" x="7631113" y="2001838"/>
          <p14:tracePt t="50594" x="7623175" y="2001838"/>
          <p14:tracePt t="50600" x="7623175" y="1993900"/>
          <p14:tracePt t="50608" x="7615238" y="1993900"/>
          <p14:tracePt t="50623" x="7607300" y="1993900"/>
          <p14:tracePt t="50632" x="7599363" y="1993900"/>
          <p14:tracePt t="50641" x="7591425" y="1993900"/>
          <p14:tracePt t="50648" x="7583488" y="1993900"/>
          <p14:tracePt t="50657" x="7575550" y="1993900"/>
          <p14:tracePt t="50662" x="7567613" y="1993900"/>
          <p14:tracePt t="50669" x="7559675" y="2001838"/>
          <p14:tracePt t="50674" x="7551738" y="2001838"/>
          <p14:tracePt t="50675" x="7551738" y="2009775"/>
          <p14:tracePt t="50681" x="7543800" y="2009775"/>
          <p14:tracePt t="50685" x="7543800" y="2017713"/>
          <p14:tracePt t="50687" x="7535863" y="2017713"/>
          <p14:tracePt t="50694" x="7535863" y="2025650"/>
          <p14:tracePt t="50697" x="7519988" y="2033588"/>
          <p14:tracePt t="50701" x="7519988" y="2041525"/>
          <p14:tracePt t="50705" x="7512050" y="2041525"/>
          <p14:tracePt t="50711" x="7512050" y="2057400"/>
          <p14:tracePt t="50714" x="7504113" y="2057400"/>
          <p14:tracePt t="50717" x="7496175" y="2065338"/>
          <p14:tracePt t="50723" x="7496175" y="2073275"/>
          <p14:tracePt t="50725" x="7486650" y="2073275"/>
          <p14:tracePt t="50730" x="7486650" y="2081213"/>
          <p14:tracePt t="50733" x="7486650" y="2089150"/>
          <p14:tracePt t="50737" x="7478713" y="2089150"/>
          <p14:tracePt t="50742" x="7478713" y="2097088"/>
          <p14:tracePt t="50749" x="7478713" y="2105025"/>
          <p14:tracePt t="50761" x="7478713" y="2112963"/>
          <p14:tracePt t="50763" x="7470775" y="2112963"/>
          <p14:tracePt t="50764" x="7470775" y="2120900"/>
          <p14:tracePt t="50779" x="7470775" y="2128838"/>
          <p14:tracePt t="50794" x="7470775" y="2136775"/>
          <p14:tracePt t="50804" x="7470775" y="2144713"/>
          <p14:tracePt t="50812" x="7470775" y="2152650"/>
          <p14:tracePt t="50818" x="7470775" y="2160588"/>
          <p14:tracePt t="50828" x="7470775" y="2168525"/>
          <p14:tracePt t="50834" x="7478713" y="2168525"/>
          <p14:tracePt t="50836" x="7478713" y="2176463"/>
          <p14:tracePt t="50845" x="7486650" y="2184400"/>
          <p14:tracePt t="50849" x="7486650" y="2192338"/>
          <p14:tracePt t="50855" x="7496175" y="2192338"/>
          <p14:tracePt t="50857" x="7504113" y="2200275"/>
          <p14:tracePt t="50867" x="7512050" y="2200275"/>
          <p14:tracePt t="50869" x="7512050" y="2208213"/>
          <p14:tracePt t="50873" x="7519988" y="2208213"/>
          <p14:tracePt t="50879" x="7527925" y="2216150"/>
          <p14:tracePt t="50881" x="7535863" y="2216150"/>
          <p14:tracePt t="50887" x="7543800" y="2224088"/>
          <p14:tracePt t="50891" x="7551738" y="2224088"/>
          <p14:tracePt t="50894" x="7559675" y="2224088"/>
          <p14:tracePt t="50897" x="7567613" y="2224088"/>
          <p14:tracePt t="50899" x="7575550" y="2224088"/>
          <p14:tracePt t="50901" x="7583488" y="2233613"/>
          <p14:tracePt t="50903" x="7591425" y="2233613"/>
          <p14:tracePt t="50905" x="7599363" y="2233613"/>
          <p14:tracePt t="50911" x="7623175" y="2233613"/>
          <p14:tracePt t="50914" x="7631113" y="2233613"/>
          <p14:tracePt t="50915" x="7639050" y="2233613"/>
          <p14:tracePt t="50918" x="7646988" y="2233613"/>
          <p14:tracePt t="50920" x="7662863" y="2233613"/>
          <p14:tracePt t="50924" x="7678738" y="2233613"/>
          <p14:tracePt t="50928" x="7686675" y="2233613"/>
          <p14:tracePt t="50932" x="7694613" y="2233613"/>
          <p14:tracePt t="50936" x="7710488" y="2233613"/>
          <p14:tracePt t="50940" x="7718425" y="2224088"/>
          <p14:tracePt t="50946" x="7726363" y="2224088"/>
          <p14:tracePt t="50948" x="7726363" y="2216150"/>
          <p14:tracePt t="50950" x="7742238" y="2216150"/>
          <p14:tracePt t="50952" x="7742238" y="2208213"/>
          <p14:tracePt t="50956" x="7750175" y="2208213"/>
          <p14:tracePt t="50961" x="7750175" y="2200275"/>
          <p14:tracePt t="50964" x="7758113" y="2192338"/>
          <p14:tracePt t="50966" x="7766050" y="2192338"/>
          <p14:tracePt t="50972" x="7766050" y="2184400"/>
          <p14:tracePt t="50978" x="7773988" y="2176463"/>
          <p14:tracePt t="50982" x="7773988" y="2168525"/>
          <p14:tracePt t="50990" x="7773988" y="2160588"/>
          <p14:tracePt t="50997" x="7773988" y="2152650"/>
          <p14:tracePt t="50998" x="7773988" y="2144713"/>
          <p14:tracePt t="51000" x="7781925" y="2144713"/>
          <p14:tracePt t="51005" x="7781925" y="2136775"/>
          <p14:tracePt t="51012" x="7781925" y="2128838"/>
          <p14:tracePt t="51017" x="7781925" y="2120900"/>
          <p14:tracePt t="51021" x="7781925" y="2112963"/>
          <p14:tracePt t="51028" x="7781925" y="2105025"/>
          <p14:tracePt t="51033" x="7781925" y="2097088"/>
          <p14:tracePt t="51037" x="7781925" y="2089150"/>
          <p14:tracePt t="51046" x="7781925" y="2081213"/>
          <p14:tracePt t="51047" x="7781925" y="2073275"/>
          <p14:tracePt t="51051" x="7781925" y="2065338"/>
          <p14:tracePt t="51055" x="7781925" y="2057400"/>
          <p14:tracePt t="51057" x="7781925" y="2049463"/>
          <p14:tracePt t="51063" x="7781925" y="2041525"/>
          <p14:tracePt t="51067" x="7781925" y="2033588"/>
          <p14:tracePt t="51073" x="7781925" y="2025650"/>
          <p14:tracePt t="51075" x="7781925" y="2017713"/>
          <p14:tracePt t="51079" x="7773988" y="2009775"/>
          <p14:tracePt t="51085" x="7773988" y="2001838"/>
          <p14:tracePt t="51090" x="7773988" y="1993900"/>
          <p14:tracePt t="51097" x="7773988" y="1985963"/>
          <p14:tracePt t="51098" x="7773988" y="1978025"/>
          <p14:tracePt t="51102" x="7766050" y="1978025"/>
          <p14:tracePt t="51106" x="7766050" y="1970088"/>
          <p14:tracePt t="51115" x="7766050" y="1962150"/>
          <p14:tracePt t="51116" x="7758113" y="1962150"/>
          <p14:tracePt t="51120" x="7758113" y="1954213"/>
          <p14:tracePt t="51128" x="7758113" y="1946275"/>
          <p14:tracePt t="51136" x="7758113" y="1938338"/>
          <p14:tracePt t="51140" x="7750175" y="1938338"/>
          <p14:tracePt t="51154" x="7742238" y="1938338"/>
          <p14:tracePt t="51158" x="7742238" y="1930400"/>
          <p14:tracePt t="51167" x="7734300" y="1930400"/>
          <p14:tracePt t="51171" x="7726363" y="1930400"/>
          <p14:tracePt t="51181" x="7718425" y="1930400"/>
          <p14:tracePt t="51183" x="7718425" y="1922463"/>
          <p14:tracePt t="51185" x="7710488" y="1922463"/>
          <p14:tracePt t="51191" x="7702550" y="1922463"/>
          <p14:tracePt t="51194" x="7694613" y="1914525"/>
          <p14:tracePt t="51198" x="7686675" y="1914525"/>
          <p14:tracePt t="51201" x="7678738" y="1914525"/>
          <p14:tracePt t="51207" x="7662863" y="1914525"/>
          <p14:tracePt t="51214" x="7654925" y="1914525"/>
          <p14:tracePt t="51217" x="7646988" y="1914525"/>
          <p14:tracePt t="51221" x="7639050" y="1914525"/>
          <p14:tracePt t="51223" x="7631113" y="1914525"/>
          <p14:tracePt t="51228" x="7623175" y="1914525"/>
          <p14:tracePt t="51230" x="7623175" y="1922463"/>
          <p14:tracePt t="51232" x="7615238" y="1922463"/>
          <p14:tracePt t="51235" x="7607300" y="1922463"/>
          <p14:tracePt t="51237" x="7599363" y="1922463"/>
          <p14:tracePt t="51239" x="7599363" y="1930400"/>
          <p14:tracePt t="51241" x="7591425" y="1930400"/>
          <p14:tracePt t="51246" x="7583488" y="1930400"/>
          <p14:tracePt t="51249" x="7575550" y="1938338"/>
          <p14:tracePt t="51250" x="7567613" y="1938338"/>
          <p14:tracePt t="51256" x="7559675" y="1946275"/>
          <p14:tracePt t="51258" x="7551738" y="1946275"/>
          <p14:tracePt t="51261" x="7551738" y="1954213"/>
          <p14:tracePt t="51265" x="7543800" y="1954213"/>
          <p14:tracePt t="51266" x="7535863" y="1954213"/>
          <p14:tracePt t="51268" x="7535863" y="1962150"/>
          <p14:tracePt t="51272" x="7527925" y="1962150"/>
          <p14:tracePt t="51277" x="7519988" y="1962150"/>
          <p14:tracePt t="51281" x="7512050" y="1970088"/>
          <p14:tracePt t="51286" x="7512050" y="1978025"/>
          <p14:tracePt t="51288" x="7504113" y="1978025"/>
          <p14:tracePt t="51294" x="7496175" y="1985963"/>
          <p14:tracePt t="51302" x="7496175" y="1993900"/>
          <p14:tracePt t="51306" x="7486650" y="1993900"/>
          <p14:tracePt t="51313" x="7486650" y="2001838"/>
          <p14:tracePt t="51322" x="7478713" y="2009775"/>
          <p14:tracePt t="51328" x="7478713" y="2017713"/>
          <p14:tracePt t="51331" x="7470775" y="2017713"/>
          <p14:tracePt t="51334" x="7470775" y="2025650"/>
          <p14:tracePt t="51340" x="7470775" y="2033588"/>
          <p14:tracePt t="51346" x="7470775" y="2041525"/>
          <p14:tracePt t="51348" x="7470775" y="2049463"/>
          <p14:tracePt t="51353" x="7462838" y="2057400"/>
          <p14:tracePt t="51355" x="7462838" y="2065338"/>
          <p14:tracePt t="51361" x="7462838" y="2073275"/>
          <p14:tracePt t="51365" x="7462838" y="2081213"/>
          <p14:tracePt t="51371" x="7462838" y="2089150"/>
          <p14:tracePt t="51373" x="7462838" y="2097088"/>
          <p14:tracePt t="51380" x="7462838" y="2105025"/>
          <p14:tracePt t="51383" x="7462838" y="2112963"/>
          <p14:tracePt t="51389" x="7462838" y="2120900"/>
          <p14:tracePt t="51396" x="7462838" y="2128838"/>
          <p14:tracePt t="51401" x="7462838" y="2136775"/>
          <p14:tracePt t="51407" x="7470775" y="2144713"/>
          <p14:tracePt t="51412" x="7470775" y="2152650"/>
          <p14:tracePt t="51415" x="7478713" y="2152650"/>
          <p14:tracePt t="51416" x="7478713" y="2160588"/>
          <p14:tracePt t="51419" x="7478713" y="2168525"/>
          <p14:tracePt t="51422" x="7486650" y="2176463"/>
          <p14:tracePt t="51427" x="7496175" y="2184400"/>
          <p14:tracePt t="51430" x="7504113" y="2192338"/>
          <p14:tracePt t="51434" x="7512050" y="2192338"/>
          <p14:tracePt t="51438" x="7519988" y="2200275"/>
          <p14:tracePt t="51444" x="7527925" y="2208213"/>
          <p14:tracePt t="51450" x="7535863" y="2208213"/>
          <p14:tracePt t="51454" x="7535863" y="2216150"/>
          <p14:tracePt t="51458" x="7543800" y="2216150"/>
          <p14:tracePt t="51466" x="7551738" y="2216150"/>
          <p14:tracePt t="51477" x="7559675" y="2216150"/>
          <p14:tracePt t="51488" x="7567613" y="2216150"/>
          <p14:tracePt t="51495" x="7575550" y="2216150"/>
          <p14:tracePt t="51498" x="7583488" y="2216150"/>
          <p14:tracePt t="51502" x="7583488" y="2208213"/>
          <p14:tracePt t="51507" x="7591425" y="2200275"/>
          <p14:tracePt t="51512" x="7599363" y="2200275"/>
          <p14:tracePt t="51514" x="7599363" y="2192338"/>
          <p14:tracePt t="51517" x="7607300" y="2192338"/>
          <p14:tracePt t="51519" x="7615238" y="2184400"/>
          <p14:tracePt t="51524" x="7623175" y="2184400"/>
          <p14:tracePt t="51527" x="7631113" y="2176463"/>
          <p14:tracePt t="51530" x="7631113" y="2168525"/>
          <p14:tracePt t="51531" x="7639050" y="2168525"/>
          <p14:tracePt t="51533" x="7646988" y="2168525"/>
          <p14:tracePt t="51537" x="7654925" y="2168525"/>
          <p14:tracePt t="51539" x="7654925" y="2160588"/>
          <p14:tracePt t="51541" x="7662863" y="2160588"/>
          <p14:tracePt t="51548" x="7670800" y="2160588"/>
          <p14:tracePt t="51549" x="7678738" y="2160588"/>
          <p14:tracePt t="51553" x="7678738" y="2152650"/>
          <p14:tracePt t="51555" x="7686675" y="2152650"/>
          <p14:tracePt t="51564" x="7694613" y="2152650"/>
          <p14:tracePt t="51574" x="7702550" y="2152650"/>
          <p14:tracePt t="51579" x="7710488" y="2152650"/>
          <p14:tracePt t="51593" x="7718425" y="2152650"/>
          <p14:tracePt t="51598" x="7718425" y="2144713"/>
          <p14:tracePt t="51620" x="7726363" y="2144713"/>
          <p14:tracePt t="51632" x="7726363" y="2136775"/>
          <p14:tracePt t="51650" x="7734300" y="2136775"/>
          <p14:tracePt t="51659" x="7734300" y="2128838"/>
          <p14:tracePt t="51661" x="7742238" y="2128838"/>
          <p14:tracePt t="51673" x="7742238" y="2120900"/>
          <p14:tracePt t="51693" x="7750175" y="2120900"/>
          <p14:tracePt t="52023" x="7758113" y="2120900"/>
          <p14:tracePt t="52031" x="7766050" y="2120900"/>
          <p14:tracePt t="52037" x="7773988" y="2120900"/>
          <p14:tracePt t="52039" x="7781925" y="2112963"/>
          <p14:tracePt t="52045" x="7789863" y="2112963"/>
          <p14:tracePt t="52047" x="7797800" y="2112963"/>
          <p14:tracePt t="52051" x="7813675" y="2112963"/>
          <p14:tracePt t="52055" x="7821613" y="2112963"/>
          <p14:tracePt t="52057" x="7839075" y="2112963"/>
          <p14:tracePt t="52062" x="7854950" y="2112963"/>
          <p14:tracePt t="52064" x="7862888" y="2112963"/>
          <p14:tracePt t="52065" x="7870825" y="2112963"/>
          <p14:tracePt t="52067" x="7878763" y="2105025"/>
          <p14:tracePt t="52069" x="7894638" y="2105025"/>
          <p14:tracePt t="52071" x="7910513" y="2105025"/>
          <p14:tracePt t="52073" x="7926388" y="2105025"/>
          <p14:tracePt t="52079" x="7950200" y="2105025"/>
          <p14:tracePt t="52081" x="7989888" y="2105025"/>
          <p14:tracePt t="52083" x="8013700" y="2105025"/>
          <p14:tracePt t="52084" x="8029575" y="2105025"/>
          <p14:tracePt t="52086" x="8045450" y="2105025"/>
          <p14:tracePt t="52088" x="8069263" y="2105025"/>
          <p14:tracePt t="52090" x="8077200" y="2105025"/>
          <p14:tracePt t="52096" x="8116888" y="2105025"/>
          <p14:tracePt t="52098" x="8156575" y="2105025"/>
          <p14:tracePt t="52100" x="8180388" y="2105025"/>
          <p14:tracePt t="52102" x="8205788" y="2105025"/>
          <p14:tracePt t="52104" x="8221663" y="2105025"/>
          <p14:tracePt t="52106" x="8237538" y="2105025"/>
          <p14:tracePt t="52111" x="8277225" y="2097088"/>
          <p14:tracePt t="52112" x="8293100" y="2097088"/>
          <p14:tracePt t="52114" x="8308975" y="2089150"/>
          <p14:tracePt t="52116" x="8332788" y="2089150"/>
          <p14:tracePt t="52118" x="8356600" y="2081213"/>
          <p14:tracePt t="52120" x="8372475" y="2081213"/>
          <p14:tracePt t="52122" x="8388350" y="2081213"/>
          <p14:tracePt t="52124" x="8404225" y="2073275"/>
          <p14:tracePt t="52128" x="8443913" y="2065338"/>
          <p14:tracePt t="52130" x="8459788" y="2057400"/>
          <p14:tracePt t="52132" x="8475663" y="2057400"/>
          <p14:tracePt t="52134" x="8491538" y="2057400"/>
          <p14:tracePt t="52136" x="8499475" y="2049463"/>
          <p14:tracePt t="52138" x="8523288" y="2041525"/>
          <p14:tracePt t="52140" x="8531225" y="2041525"/>
          <p14:tracePt t="52143" x="8540750" y="2033588"/>
          <p14:tracePt t="52147" x="8564563" y="2025650"/>
          <p14:tracePt t="52148" x="8572500" y="2025650"/>
          <p14:tracePt t="52150" x="8588375" y="2017713"/>
          <p14:tracePt t="52152" x="8596313" y="2009775"/>
          <p14:tracePt t="52154" x="8604250" y="2009775"/>
          <p14:tracePt t="52158" x="8612188" y="2001838"/>
          <p14:tracePt t="52162" x="8628063" y="1993900"/>
          <p14:tracePt t="52166" x="8636000" y="1985963"/>
          <p14:tracePt t="52172" x="8636000" y="1978025"/>
          <p14:tracePt t="52173" x="8643938" y="1978025"/>
          <p14:tracePt t="52180" x="8643938" y="1970088"/>
          <p14:tracePt t="52183" x="8643938" y="1962150"/>
          <p14:tracePt t="52189" x="8651875" y="1962150"/>
          <p14:tracePt t="52194" x="8651875" y="1954213"/>
          <p14:tracePt t="52204" x="8659813" y="1946275"/>
          <p14:tracePt t="52215" x="8659813" y="1938338"/>
          <p14:tracePt t="52571" x="8659813" y="1930400"/>
          <p14:tracePt t="52584" x="8651875" y="1922463"/>
          <p14:tracePt t="52601" x="8651875" y="1914525"/>
          <p14:tracePt t="52603" x="8643938" y="1914525"/>
          <p14:tracePt t="52609" x="8643938" y="1906588"/>
          <p14:tracePt t="52614" x="8636000" y="1906588"/>
          <p14:tracePt t="52620" x="8636000" y="1898650"/>
          <p14:tracePt t="52628" x="8628063" y="1898650"/>
          <p14:tracePt t="52630" x="8628063" y="1890713"/>
          <p14:tracePt t="52634" x="8620125" y="1890713"/>
          <p14:tracePt t="52643" x="8620125" y="1881188"/>
          <p14:tracePt t="52652" x="8612188" y="1881188"/>
          <p14:tracePt t="52660" x="8612188" y="1873250"/>
          <p14:tracePt t="52669" x="8604250" y="1873250"/>
          <p14:tracePt t="52679" x="8604250" y="1865313"/>
          <p14:tracePt t="52719" x="8604250" y="1857375"/>
          <p14:tracePt t="52721" x="8596313" y="1857375"/>
          <p14:tracePt t="52855" x="8596313" y="1849438"/>
          <p14:tracePt t="52928" x="8588375" y="1849438"/>
          <p14:tracePt t="52992" x="8580438" y="1849438"/>
          <p14:tracePt t="53003" x="8572500" y="1849438"/>
          <p14:tracePt t="53012" x="8564563" y="1857375"/>
          <p14:tracePt t="53018" x="8564563" y="1865313"/>
          <p14:tracePt t="53019" x="8556625" y="1865313"/>
          <p14:tracePt t="53021" x="8548688" y="1865313"/>
          <p14:tracePt t="53028" x="8540750" y="1865313"/>
          <p14:tracePt t="53030" x="8540750" y="1873250"/>
          <p14:tracePt t="53034" x="8531225" y="1873250"/>
          <p14:tracePt t="53037" x="8523288" y="1873250"/>
          <p14:tracePt t="53039" x="8523288" y="1881188"/>
          <p14:tracePt t="53043" x="8515350" y="1881188"/>
          <p14:tracePt t="53046" x="8515350" y="1890713"/>
          <p14:tracePt t="53048" x="8507413" y="1890713"/>
          <p14:tracePt t="53052" x="8499475" y="1898650"/>
          <p14:tracePt t="53058" x="8491538" y="1906588"/>
          <p14:tracePt t="53062" x="8483600" y="1906588"/>
          <p14:tracePt t="53065" x="8483600" y="1914525"/>
          <p14:tracePt t="53067" x="8475663" y="1914525"/>
          <p14:tracePt t="53071" x="8467725" y="1914525"/>
          <p14:tracePt t="53074" x="8467725" y="1922463"/>
          <p14:tracePt t="53078" x="8459788" y="1930400"/>
          <p14:tracePt t="53080" x="8451850" y="1930400"/>
          <p14:tracePt t="53083" x="8451850" y="1938338"/>
          <p14:tracePt t="53087" x="8443913" y="1938338"/>
          <p14:tracePt t="53091" x="8443913" y="1946275"/>
          <p14:tracePt t="53094" x="8435975" y="1946275"/>
          <p14:tracePt t="53098" x="8435975" y="1954213"/>
          <p14:tracePt t="53107" x="8435975" y="1962150"/>
          <p14:tracePt t="53110" x="8428038" y="1962150"/>
          <p14:tracePt t="53112" x="8428038" y="1970088"/>
          <p14:tracePt t="53118" x="8420100" y="1978025"/>
          <p14:tracePt t="53129" x="8420100" y="1985963"/>
          <p14:tracePt t="53144" x="8420100" y="1993900"/>
          <p14:tracePt t="53160" x="8420100" y="2001838"/>
          <p14:tracePt t="53169" x="8412163" y="2001838"/>
          <p14:tracePt t="53176" x="8412163" y="2009775"/>
          <p14:tracePt t="53187" x="8412163" y="2017713"/>
          <p14:tracePt t="53206" x="8404225" y="2025650"/>
          <p14:tracePt t="53209" x="8404225" y="2033588"/>
          <p14:tracePt t="53219" x="8404225" y="2041525"/>
          <p14:tracePt t="53231" x="8396288" y="2041525"/>
          <p14:tracePt t="53233" x="8396288" y="2049463"/>
          <p14:tracePt t="53239" x="8388350" y="2049463"/>
          <p14:tracePt t="53243" x="8388350" y="2057400"/>
          <p14:tracePt t="53246" x="8388350" y="2065338"/>
          <p14:tracePt t="53254" x="8380413" y="2065338"/>
          <p14:tracePt t="53256" x="8380413" y="2073275"/>
          <p14:tracePt t="53262" x="8380413" y="2081213"/>
          <p14:tracePt t="53264" x="8372475" y="2081213"/>
          <p14:tracePt t="53270" x="8372475" y="2089150"/>
          <p14:tracePt t="53272" x="8364538" y="2097088"/>
          <p14:tracePt t="53275" x="8356600" y="2097088"/>
          <p14:tracePt t="53278" x="8356600" y="2105025"/>
          <p14:tracePt t="53280" x="8348663" y="2105025"/>
          <p14:tracePt t="53286" x="8348663" y="2112963"/>
          <p14:tracePt t="53288" x="8340725" y="2112963"/>
          <p14:tracePt t="53290" x="8340725" y="2120900"/>
          <p14:tracePt t="53292" x="8332788" y="2120900"/>
          <p14:tracePt t="53294" x="8324850" y="2128838"/>
          <p14:tracePt t="53300" x="8316913" y="2136775"/>
          <p14:tracePt t="53304" x="8308975" y="2136775"/>
          <p14:tracePt t="53306" x="8308975" y="2144713"/>
          <p14:tracePt t="53310" x="8301038" y="2144713"/>
          <p14:tracePt t="53316" x="8293100" y="2152650"/>
          <p14:tracePt t="53318" x="8285163" y="2152650"/>
          <p14:tracePt t="53322" x="8285163" y="2160588"/>
          <p14:tracePt t="53326" x="8277225" y="2160588"/>
          <p14:tracePt t="53330" x="8269288" y="2160588"/>
          <p14:tracePt t="53343" x="8261350" y="2160588"/>
          <p14:tracePt t="53357" x="8253413" y="2160588"/>
          <p14:tracePt t="53367" x="8245475" y="2160588"/>
          <p14:tracePt t="53369" x="8245475" y="2152650"/>
          <p14:tracePt t="53376" x="8237538" y="2144713"/>
          <p14:tracePt t="53381" x="8221663" y="2136775"/>
          <p14:tracePt t="53382" x="8221663" y="2128838"/>
          <p14:tracePt t="53385" x="8213725" y="2128838"/>
          <p14:tracePt t="53387" x="8213725" y="2120900"/>
          <p14:tracePt t="53389" x="8205788" y="2120900"/>
          <p14:tracePt t="53392" x="8197850" y="2112963"/>
          <p14:tracePt t="53393" x="8197850" y="2105025"/>
          <p14:tracePt t="53395" x="8189913" y="2097088"/>
          <p14:tracePt t="53399" x="8180388" y="2089150"/>
          <p14:tracePt t="53403" x="8172450" y="2081213"/>
          <p14:tracePt t="53407" x="8164513" y="2065338"/>
          <p14:tracePt t="53411" x="8156575" y="2057400"/>
          <p14:tracePt t="53414" x="8148638" y="2049463"/>
          <p14:tracePt t="53416" x="8148638" y="2041525"/>
          <p14:tracePt t="53419" x="8140700" y="2033588"/>
          <p14:tracePt t="53424" x="8132763" y="2017713"/>
          <p14:tracePt t="53428" x="8132763" y="2009775"/>
          <p14:tracePt t="53429" x="8124825" y="2009775"/>
          <p14:tracePt t="53431" x="8124825" y="1993900"/>
          <p14:tracePt t="53436" x="8124825" y="1985963"/>
          <p14:tracePt t="53438" x="8116888" y="1985963"/>
          <p14:tracePt t="53440" x="8108950" y="1978025"/>
          <p14:tracePt t="53442" x="8108950" y="1970088"/>
          <p14:tracePt t="53444" x="8108950" y="1962150"/>
          <p14:tracePt t="53445" x="8108950" y="1954213"/>
          <p14:tracePt t="53447" x="8101013" y="1954213"/>
          <p14:tracePt t="53450" x="8101013" y="1938338"/>
          <p14:tracePt t="53455" x="8101013" y="1930400"/>
          <p14:tracePt t="53456" x="8093075" y="1922463"/>
          <p14:tracePt t="53459" x="8093075" y="1914525"/>
          <p14:tracePt t="53461" x="8085138" y="1906588"/>
          <p14:tracePt t="53462" x="8085138" y="1898650"/>
          <p14:tracePt t="53463" x="8085138" y="1890713"/>
          <p14:tracePt t="53465" x="8085138" y="1873250"/>
          <p14:tracePt t="53468" x="8077200" y="1865313"/>
          <p14:tracePt t="53470" x="8077200" y="1857375"/>
          <p14:tracePt t="53472" x="8069263" y="1841500"/>
          <p14:tracePt t="53476" x="8069263" y="1833563"/>
          <p14:tracePt t="53477" x="8069263" y="1817688"/>
          <p14:tracePt t="53479" x="8061325" y="1801813"/>
          <p14:tracePt t="53481" x="8061325" y="1793875"/>
          <p14:tracePt t="53484" x="8053388" y="1778000"/>
          <p14:tracePt t="53486" x="8053388" y="1770063"/>
          <p14:tracePt t="53488" x="8053388" y="1762125"/>
          <p14:tracePt t="53489" x="8053388" y="1746250"/>
          <p14:tracePt t="53492" x="8053388" y="1738313"/>
          <p14:tracePt t="53494" x="8053388" y="1722438"/>
          <p14:tracePt t="53496" x="8045450" y="1714500"/>
          <p14:tracePt t="53496" x="8045450" y="1698625"/>
          <p14:tracePt t="53498" x="8037513" y="1690688"/>
          <p14:tracePt t="53501" x="8037513" y="1682750"/>
          <p14:tracePt t="53504" x="8037513" y="1666875"/>
          <p14:tracePt t="53505" x="8037513" y="1658938"/>
          <p14:tracePt t="53506" x="8037513" y="1643063"/>
          <p14:tracePt t="53509" x="8037513" y="1635125"/>
          <p14:tracePt t="53511" x="8037513" y="1619250"/>
          <p14:tracePt t="53512" x="8037513" y="1611313"/>
          <p14:tracePt t="53514" x="8037513" y="1603375"/>
          <p14:tracePt t="53517" x="8037513" y="1595438"/>
          <p14:tracePt t="53519" x="8029575" y="1579563"/>
          <p14:tracePt t="53521" x="8029575" y="1571625"/>
          <p14:tracePt t="53522" x="8029575" y="1563688"/>
          <p14:tracePt t="53525" x="8029575" y="1547813"/>
          <p14:tracePt t="53527" x="8029575" y="1538288"/>
          <p14:tracePt t="53529" x="8029575" y="1522413"/>
          <p14:tracePt t="53530" x="8029575" y="1514475"/>
          <p14:tracePt t="53532" x="8029575" y="1498600"/>
          <p14:tracePt t="53535" x="8029575" y="1482725"/>
          <p14:tracePt t="53537" x="8029575" y="1474788"/>
          <p14:tracePt t="53539" x="8029575" y="1466850"/>
          <p14:tracePt t="53543" x="8029575" y="1435100"/>
          <p14:tracePt t="53544" x="8029575" y="1419225"/>
          <p14:tracePt t="53546" x="8029575" y="1411288"/>
          <p14:tracePt t="53548" x="8029575" y="1395413"/>
          <p14:tracePt t="53551" x="8029575" y="1379538"/>
          <p14:tracePt t="53553" x="8029575" y="1363663"/>
          <p14:tracePt t="53555" x="8029575" y="1347788"/>
          <p14:tracePt t="53557" x="8037513" y="1339850"/>
          <p14:tracePt t="53561" x="8037513" y="1308100"/>
          <p14:tracePt t="53562" x="8045450" y="1300163"/>
          <p14:tracePt t="53564" x="8045450" y="1284288"/>
          <p14:tracePt t="53567" x="8045450" y="1268413"/>
          <p14:tracePt t="53569" x="8045450" y="1244600"/>
          <p14:tracePt t="53571" x="8053388" y="1236663"/>
          <p14:tracePt t="53573" x="8061325" y="1220788"/>
          <p14:tracePt t="53575" x="8069263" y="1204913"/>
          <p14:tracePt t="53577" x="8069263" y="1187450"/>
          <p14:tracePt t="53579" x="8077200" y="1163638"/>
          <p14:tracePt t="53580" x="8085138" y="1155700"/>
          <p14:tracePt t="53582" x="8085138" y="1139825"/>
          <p14:tracePt t="53583" x="8093075" y="1123950"/>
          <p14:tracePt t="53586" x="8101013" y="1100138"/>
          <p14:tracePt t="53588" x="8108950" y="1084263"/>
          <p14:tracePt t="53589" x="8108950" y="1068388"/>
          <p14:tracePt t="53592" x="8116888" y="1052513"/>
          <p14:tracePt t="53594" x="8132763" y="1028700"/>
          <p14:tracePt t="53595" x="8132763" y="1012825"/>
          <p14:tracePt t="53598" x="8140700" y="989013"/>
          <p14:tracePt t="53600" x="8156575" y="981075"/>
          <p14:tracePt t="53602" x="8156575" y="965200"/>
          <p14:tracePt t="53604" x="8164513" y="941388"/>
          <p14:tracePt t="53606" x="8180388" y="925513"/>
          <p14:tracePt t="53609" x="8180388" y="917575"/>
          <p14:tracePt t="53611" x="8197850" y="893763"/>
          <p14:tracePt t="53612" x="8197850" y="877888"/>
          <p14:tracePt t="53614" x="8205788" y="869950"/>
          <p14:tracePt t="53615" x="8213725" y="852488"/>
          <p14:tracePt t="53618" x="8221663" y="828675"/>
          <p14:tracePt t="53620" x="8229600" y="820738"/>
          <p14:tracePt t="53622" x="8237538" y="804863"/>
          <p14:tracePt t="53624" x="8245475" y="788988"/>
          <p14:tracePt t="53627" x="8253413" y="773113"/>
          <p14:tracePt t="53628" x="8261350" y="765175"/>
          <p14:tracePt t="53630" x="8269288" y="757238"/>
          <p14:tracePt t="53631" x="8285163" y="733425"/>
          <p14:tracePt t="53633" x="8285163" y="717550"/>
          <p14:tracePt t="53636" x="8301038" y="709613"/>
          <p14:tracePt t="53638" x="8301038" y="693738"/>
          <p14:tracePt t="53640" x="8316913" y="685800"/>
          <p14:tracePt t="53643" x="8332788" y="669925"/>
          <p14:tracePt t="53645" x="8348663" y="654050"/>
          <p14:tracePt t="53647" x="8348663" y="638175"/>
          <p14:tracePt t="53647" x="8372475" y="622300"/>
          <p14:tracePt t="53649" x="8380413" y="606425"/>
          <p14:tracePt t="53651" x="8388350" y="598488"/>
          <p14:tracePt t="53654" x="8412163" y="582613"/>
          <p14:tracePt t="53656" x="8420100" y="566738"/>
          <p14:tracePt t="53659" x="8435975" y="558800"/>
          <p14:tracePt t="53661" x="8451850" y="534988"/>
          <p14:tracePt t="53663" x="8467725" y="527050"/>
          <p14:tracePt t="53664" x="8483600" y="509588"/>
          <p14:tracePt t="53665" x="8507413" y="501650"/>
          <p14:tracePt t="53667" x="8515350" y="485775"/>
          <p14:tracePt t="53668" x="8531225" y="469900"/>
          <p14:tracePt t="53671" x="8556625" y="461963"/>
          <p14:tracePt t="53673" x="8572500" y="446088"/>
          <p14:tracePt t="53676" x="8588375" y="438150"/>
          <p14:tracePt t="53678" x="8604250" y="430213"/>
          <p14:tracePt t="53679" x="8628063" y="414338"/>
          <p14:tracePt t="53681" x="8643938" y="414338"/>
          <p14:tracePt t="53683" x="8659813" y="398463"/>
          <p14:tracePt t="53684" x="8675688" y="390525"/>
          <p14:tracePt t="53687" x="8699500" y="382588"/>
          <p14:tracePt t="53689" x="8715375" y="374650"/>
          <p14:tracePt t="53693" x="8755063" y="358775"/>
          <p14:tracePt t="53695" x="8778875" y="358775"/>
          <p14:tracePt t="53698" x="8794750" y="342900"/>
          <p14:tracePt t="53699" x="8810625" y="342900"/>
          <p14:tracePt t="53701" x="8834438" y="334963"/>
          <p14:tracePt t="53703" x="8858250" y="327025"/>
          <p14:tracePt t="53705" x="8874125" y="327025"/>
          <p14:tracePt t="53707" x="8891588" y="319088"/>
          <p14:tracePt t="53711" x="8931275" y="319088"/>
          <p14:tracePt t="53713" x="8947150" y="319088"/>
          <p14:tracePt t="53715" x="8963025" y="319088"/>
          <p14:tracePt t="53717" x="8978900" y="311150"/>
          <p14:tracePt t="53719" x="8986838" y="311150"/>
          <p14:tracePt t="53721" x="9010650" y="311150"/>
          <p14:tracePt t="53723" x="9018588" y="311150"/>
          <p14:tracePt t="53727" x="9050338" y="311150"/>
          <p14:tracePt t="53729" x="9058275" y="311150"/>
          <p14:tracePt t="53731" x="9074150" y="311150"/>
          <p14:tracePt t="53732" x="9090025" y="311150"/>
          <p14:tracePt t="53734" x="9097963" y="311150"/>
          <p14:tracePt t="53737" x="9113838" y="311150"/>
          <p14:tracePt t="53739" x="9121775" y="319088"/>
          <p14:tracePt t="53743" x="9145588" y="327025"/>
          <p14:tracePt t="53746" x="9169400" y="342900"/>
          <p14:tracePt t="53747" x="9169400" y="350838"/>
          <p14:tracePt t="53750" x="9185275" y="358775"/>
          <p14:tracePt t="53753" x="9193213" y="358775"/>
          <p14:tracePt t="53754" x="9201150" y="374650"/>
          <p14:tracePt t="53756" x="9209088" y="382588"/>
          <p14:tracePt t="53759" x="9217025" y="398463"/>
          <p14:tracePt t="53762" x="9234488" y="414338"/>
          <p14:tracePt t="53763" x="9242425" y="430213"/>
          <p14:tracePt t="53765" x="9250363" y="446088"/>
          <p14:tracePt t="53767" x="9258300" y="461963"/>
          <p14:tracePt t="53770" x="9266238" y="477838"/>
          <p14:tracePt t="53772" x="9274175" y="509588"/>
          <p14:tracePt t="53777" x="9290050" y="550863"/>
          <p14:tracePt t="53780" x="9297988" y="598488"/>
          <p14:tracePt t="53781" x="9305925" y="622300"/>
          <p14:tracePt t="53783" x="9313863" y="646113"/>
          <p14:tracePt t="53786" x="9321800" y="669925"/>
          <p14:tracePt t="53788" x="9329738" y="709613"/>
          <p14:tracePt t="53791" x="9329738" y="733425"/>
          <p14:tracePt t="53795" x="9337675" y="781050"/>
          <p14:tracePt t="53796" x="9345613" y="804863"/>
          <p14:tracePt t="53798" x="9345613" y="828675"/>
          <p14:tracePt t="53799" x="9345613" y="852488"/>
          <p14:tracePt t="53801" x="9345613" y="877888"/>
          <p14:tracePt t="53804" x="9353550" y="901700"/>
          <p14:tracePt t="53806" x="9353550" y="917575"/>
          <p14:tracePt t="53810" x="9353550" y="941388"/>
          <p14:tracePt t="53812" x="9353550" y="981075"/>
          <p14:tracePt t="53814" x="9353550" y="996950"/>
          <p14:tracePt t="53815" x="9345613" y="1012825"/>
          <p14:tracePt t="53817" x="9345613" y="1036638"/>
          <p14:tracePt t="53820" x="9337675" y="1052513"/>
          <p14:tracePt t="53822" x="9337675" y="1068388"/>
          <p14:tracePt t="53826" x="9321800" y="1100138"/>
          <p14:tracePt t="53828" x="9321800" y="1108075"/>
          <p14:tracePt t="53830" x="9313863" y="1123950"/>
          <p14:tracePt t="53831" x="9305925" y="1131888"/>
          <p14:tracePt t="53833" x="9297988" y="1147763"/>
          <p14:tracePt t="53836" x="9290050" y="1155700"/>
          <p14:tracePt t="53837" x="9282113" y="1163638"/>
          <p14:tracePt t="53839" x="9274175" y="1171575"/>
          <p14:tracePt t="53843" x="9258300" y="1187450"/>
          <p14:tracePt t="53846" x="9250363" y="1195388"/>
          <p14:tracePt t="53847" x="9234488" y="1204913"/>
          <p14:tracePt t="53848" x="9224963" y="1212850"/>
          <p14:tracePt t="53850" x="9217025" y="1220788"/>
          <p14:tracePt t="53852" x="9201150" y="1228725"/>
          <p14:tracePt t="53855" x="9193213" y="1236663"/>
          <p14:tracePt t="53857" x="9185275" y="1236663"/>
          <p14:tracePt t="53859" x="9169400" y="1244600"/>
          <p14:tracePt t="53861" x="9161463" y="1252538"/>
          <p14:tracePt t="53863" x="9153525" y="1252538"/>
          <p14:tracePt t="53864" x="9129713" y="1260475"/>
          <p14:tracePt t="53867" x="9113838" y="1276350"/>
          <p14:tracePt t="53868" x="9105900" y="1276350"/>
          <p14:tracePt t="53871" x="9090025" y="1284288"/>
          <p14:tracePt t="53873" x="9074150" y="1292225"/>
          <p14:tracePt t="53876" x="9066213" y="1292225"/>
          <p14:tracePt t="53878" x="9050338" y="1300163"/>
          <p14:tracePt t="53879" x="9026525" y="1308100"/>
          <p14:tracePt t="53881" x="9018588" y="1308100"/>
          <p14:tracePt t="53883" x="9002713" y="1316038"/>
          <p14:tracePt t="53884" x="8986838" y="1323975"/>
          <p14:tracePt t="53886" x="8970963" y="1323975"/>
          <p14:tracePt t="53892" x="8955088" y="1331913"/>
          <p14:tracePt t="53894" x="8939213" y="1339850"/>
          <p14:tracePt t="53896" x="8931275" y="1339850"/>
          <p14:tracePt t="53897" x="8915400" y="1347788"/>
          <p14:tracePt t="53899" x="8907463" y="1347788"/>
          <p14:tracePt t="53900" x="8891588" y="1355725"/>
          <p14:tracePt t="53902" x="8883650" y="1363663"/>
          <p14:tracePt t="53905" x="8874125" y="1363663"/>
          <p14:tracePt t="53907" x="8858250" y="1363663"/>
          <p14:tracePt t="53910" x="8850313" y="1371600"/>
          <p14:tracePt t="53913" x="8826500" y="1371600"/>
          <p14:tracePt t="53914" x="8818563" y="1371600"/>
          <p14:tracePt t="53916" x="8818563" y="1379538"/>
          <p14:tracePt t="53918" x="8802688" y="1387475"/>
          <p14:tracePt t="53920" x="8794750" y="1387475"/>
          <p14:tracePt t="53922" x="8786813" y="1387475"/>
          <p14:tracePt t="53924" x="8778875" y="1387475"/>
          <p14:tracePt t="53927" x="8770938" y="1395413"/>
          <p14:tracePt t="53929" x="8763000" y="1395413"/>
          <p14:tracePt t="53931" x="8755063" y="1403350"/>
          <p14:tracePt t="53932" x="8747125" y="1403350"/>
          <p14:tracePt t="53933" x="8731250" y="1403350"/>
          <p14:tracePt t="53935" x="8731250" y="1411288"/>
          <p14:tracePt t="53938" x="8723313" y="1411288"/>
          <p14:tracePt t="53940" x="8715375" y="1411288"/>
          <p14:tracePt t="53942" x="8707438" y="1419225"/>
          <p14:tracePt t="53944" x="8699500" y="1419225"/>
          <p14:tracePt t="53946" x="8691563" y="1427163"/>
          <p14:tracePt t="53948" x="8683625" y="1427163"/>
          <p14:tracePt t="53949" x="8675688" y="1427163"/>
          <p14:tracePt t="53951" x="8675688" y="1435100"/>
          <p14:tracePt t="53956" x="8667750" y="1435100"/>
          <p14:tracePt t="53960" x="8659813" y="1443038"/>
          <p14:tracePt t="53962" x="8651875" y="1443038"/>
          <p14:tracePt t="53967" x="8651875" y="1450975"/>
          <p14:tracePt t="53969" x="8643938" y="1450975"/>
          <p14:tracePt t="53972" x="8643938" y="1458913"/>
          <p14:tracePt t="54059" x="8643938" y="1466850"/>
          <p14:tracePt t="54067" x="8651875" y="1466850"/>
          <p14:tracePt t="54074" x="8659813" y="1466850"/>
          <p14:tracePt t="54076" x="8667750" y="1466850"/>
          <p14:tracePt t="54080" x="8683625" y="1466850"/>
          <p14:tracePt t="54082" x="8691563" y="1466850"/>
          <p14:tracePt t="54084" x="8699500" y="1466850"/>
          <p14:tracePt t="54086" x="8707438" y="1466850"/>
          <p14:tracePt t="54088" x="8715375" y="1466850"/>
          <p14:tracePt t="54090" x="8723313" y="1466850"/>
          <p14:tracePt t="54093" x="8731250" y="1466850"/>
          <p14:tracePt t="54095" x="8739188" y="1466850"/>
          <p14:tracePt t="54097" x="8739188" y="1458913"/>
          <p14:tracePt t="54098" x="8755063" y="1458913"/>
          <p14:tracePt t="54100" x="8763000" y="1458913"/>
          <p14:tracePt t="54102" x="8763000" y="1450975"/>
          <p14:tracePt t="54104" x="8778875" y="1443038"/>
          <p14:tracePt t="54106" x="8786813" y="1435100"/>
          <p14:tracePt t="54109" x="8794750" y="1435100"/>
          <p14:tracePt t="54112" x="8810625" y="1411288"/>
          <p14:tracePt t="54114" x="8826500" y="1411288"/>
          <p14:tracePt t="54116" x="8834438" y="1403350"/>
          <p14:tracePt t="54118" x="8842375" y="1395413"/>
          <p14:tracePt t="54120" x="8850313" y="1379538"/>
          <p14:tracePt t="54122" x="8866188" y="1379538"/>
          <p14:tracePt t="54126" x="8883650" y="1355725"/>
          <p14:tracePt t="54129" x="8899525" y="1339850"/>
          <p14:tracePt t="54130" x="8907463" y="1331913"/>
          <p14:tracePt t="54132" x="8915400" y="1323975"/>
          <p14:tracePt t="54134" x="8923338" y="1308100"/>
          <p14:tracePt t="54136" x="8931275" y="1300163"/>
          <p14:tracePt t="54143" x="8963025" y="1260475"/>
          <p14:tracePt t="54147" x="8978900" y="1236663"/>
          <p14:tracePt t="54148" x="8986838" y="1220788"/>
          <p14:tracePt t="54150" x="8994775" y="1204913"/>
          <p14:tracePt t="54152" x="9002713" y="1195388"/>
          <p14:tracePt t="54154" x="9002713" y="1187450"/>
          <p14:tracePt t="54156" x="9018588" y="1163638"/>
          <p14:tracePt t="54159" x="9026525" y="1155700"/>
          <p14:tracePt t="54161" x="9026525" y="1147763"/>
          <p14:tracePt t="54164" x="9034463" y="1123950"/>
          <p14:tracePt t="54165" x="9042400" y="1100138"/>
          <p14:tracePt t="54167" x="9042400" y="1084263"/>
          <p14:tracePt t="54169" x="9050338" y="1076325"/>
          <p14:tracePt t="54171" x="9050338" y="1068388"/>
          <p14:tracePt t="54173" x="9058275" y="1052513"/>
          <p14:tracePt t="54175" x="9058275" y="1036638"/>
          <p14:tracePt t="54178" x="9058275" y="1020763"/>
          <p14:tracePt t="54181" x="9058275" y="989013"/>
          <p14:tracePt t="54183" x="9066213" y="973138"/>
          <p14:tracePt t="54185" x="9066213" y="957263"/>
          <p14:tracePt t="54187" x="9066213" y="941388"/>
          <p14:tracePt t="54189" x="9066213" y="933450"/>
          <p14:tracePt t="54192" x="9066213" y="925513"/>
          <p14:tracePt t="54195" x="9066213" y="893763"/>
          <p14:tracePt t="54198" x="9066213" y="877888"/>
          <p14:tracePt t="54200" x="9066213" y="869950"/>
          <p14:tracePt t="54201" x="9066213" y="852488"/>
          <p14:tracePt t="54203" x="9066213" y="844550"/>
          <p14:tracePt t="54205" x="9058275" y="836613"/>
          <p14:tracePt t="54210" x="9050338" y="804863"/>
          <p14:tracePt t="54211" x="9042400" y="796925"/>
          <p14:tracePt t="54213" x="9034463" y="788988"/>
          <p14:tracePt t="54216" x="9034463" y="773113"/>
          <p14:tracePt t="54217" x="9034463" y="757238"/>
          <p14:tracePt t="54219" x="9026525" y="749300"/>
          <p14:tracePt t="54221" x="9018588" y="741363"/>
          <p14:tracePt t="54223" x="9010650" y="733425"/>
          <p14:tracePt t="54225" x="8994775" y="709613"/>
          <p14:tracePt t="54230" x="8978900" y="693738"/>
          <p14:tracePt t="54231" x="8970963" y="685800"/>
          <p14:tracePt t="54233" x="8963025" y="677863"/>
          <p14:tracePt t="54235" x="8947150" y="669925"/>
          <p14:tracePt t="54237" x="8947150" y="661988"/>
          <p14:tracePt t="54239" x="8923338" y="654050"/>
          <p14:tracePt t="54242" x="8915400" y="638175"/>
          <p14:tracePt t="54245" x="8891588" y="622300"/>
          <p14:tracePt t="54248" x="8866188" y="606425"/>
          <p14:tracePt t="54250" x="8850313" y="598488"/>
          <p14:tracePt t="54251" x="8834438" y="598488"/>
          <p14:tracePt t="54254" x="8826500" y="582613"/>
          <p14:tracePt t="54256" x="8802688" y="582613"/>
          <p14:tracePt t="54258" x="8786813" y="574675"/>
          <p14:tracePt t="54261" x="8778875" y="574675"/>
          <p14:tracePt t="54264" x="8747125" y="558800"/>
          <p14:tracePt t="54266" x="8739188" y="558800"/>
          <p14:tracePt t="54268" x="8723313" y="558800"/>
          <p14:tracePt t="54270" x="8715375" y="558800"/>
          <p14:tracePt t="54272" x="8699500" y="558800"/>
          <p14:tracePt t="54277" x="8675688" y="558800"/>
          <p14:tracePt t="54280" x="8643938" y="558800"/>
          <p14:tracePt t="54283" x="8636000" y="558800"/>
          <p14:tracePt t="54284" x="8628063" y="558800"/>
          <p14:tracePt t="54286" x="8620125" y="558800"/>
          <p14:tracePt t="54288" x="8604250" y="558800"/>
          <p14:tracePt t="54290" x="8596313" y="558800"/>
          <p14:tracePt t="54293" x="8588375" y="558800"/>
          <p14:tracePt t="54295" x="8580438" y="566738"/>
          <p14:tracePt t="54297" x="8572500" y="566738"/>
          <p14:tracePt t="54298" x="8556625" y="574675"/>
          <p14:tracePt t="54300" x="8556625" y="582613"/>
          <p14:tracePt t="54302" x="8548688" y="582613"/>
          <p14:tracePt t="54304" x="8540750" y="590550"/>
          <p14:tracePt t="54306" x="8531225" y="590550"/>
          <p14:tracePt t="54309" x="8523288" y="598488"/>
          <p14:tracePt t="54312" x="8515350" y="614363"/>
          <p14:tracePt t="54314" x="8507413" y="622300"/>
          <p14:tracePt t="54318" x="8499475" y="630238"/>
          <p14:tracePt t="54320" x="8491538" y="638175"/>
          <p14:tracePt t="54321" x="8491538" y="646113"/>
          <p14:tracePt t="54323" x="8483600" y="654050"/>
          <p14:tracePt t="54325" x="8483600" y="661988"/>
          <p14:tracePt t="54328" x="8483600" y="669925"/>
          <p14:tracePt t="54330" x="8483600" y="677863"/>
          <p14:tracePt t="54332" x="8475663" y="685800"/>
          <p14:tracePt t="54333" x="8475663" y="693738"/>
          <p14:tracePt t="54334" x="8467725" y="709613"/>
          <p14:tracePt t="54336" x="8467725" y="717550"/>
          <p14:tracePt t="54338" x="8467725" y="725488"/>
          <p14:tracePt t="54342" x="8467725" y="741363"/>
          <p14:tracePt t="54345" x="8467725" y="757238"/>
          <p14:tracePt t="54347" x="8467725" y="765175"/>
          <p14:tracePt t="54349" x="8467725" y="788988"/>
          <p14:tracePt t="54350" x="8467725" y="796925"/>
          <p14:tracePt t="54352" x="8467725" y="812800"/>
          <p14:tracePt t="54354" x="8475663" y="820738"/>
          <p14:tracePt t="54358" x="8475663" y="844550"/>
          <p14:tracePt t="54360" x="8475663" y="852488"/>
          <p14:tracePt t="54361" x="8483600" y="862013"/>
          <p14:tracePt t="54363" x="8491538" y="877888"/>
          <p14:tracePt t="54365" x="8491538" y="893763"/>
          <p14:tracePt t="54367" x="8491538" y="909638"/>
          <p14:tracePt t="54369" x="8499475" y="917575"/>
          <p14:tracePt t="54370" x="8507413" y="941388"/>
          <p14:tracePt t="54372" x="8507413" y="949325"/>
          <p14:tracePt t="54374" x="8523288" y="965200"/>
          <p14:tracePt t="54377" x="8531225" y="981075"/>
          <p14:tracePt t="54379" x="8531225" y="989013"/>
          <p14:tracePt t="54381" x="8540750" y="1004888"/>
          <p14:tracePt t="54383" x="8548688" y="1012825"/>
          <p14:tracePt t="54384" x="8556625" y="1028700"/>
          <p14:tracePt t="54386" x="8564563" y="1036638"/>
          <p14:tracePt t="54388" x="8572500" y="1052513"/>
          <p14:tracePt t="54391" x="8572500" y="1060450"/>
          <p14:tracePt t="54393" x="8588375" y="1068388"/>
          <p14:tracePt t="54395" x="8588375" y="1084263"/>
          <p14:tracePt t="54397" x="8596313" y="1092200"/>
          <p14:tracePt t="54399" x="8604250" y="1100138"/>
          <p14:tracePt t="54401" x="8612188" y="1108075"/>
          <p14:tracePt t="54402" x="8620125" y="1123950"/>
          <p14:tracePt t="54407" x="8636000" y="1131888"/>
          <p14:tracePt t="54409" x="8636000" y="1139825"/>
          <p14:tracePt t="54411" x="8643938" y="1147763"/>
          <p14:tracePt t="54414" x="8659813" y="1155700"/>
          <p14:tracePt t="54418" x="8667750" y="1171575"/>
          <p14:tracePt t="54422" x="8675688" y="1171575"/>
          <p14:tracePt t="54424" x="8683625" y="1179513"/>
          <p14:tracePt t="54428" x="8691563" y="1179513"/>
          <p14:tracePt t="54430" x="8691563" y="1187450"/>
          <p14:tracePt t="54434" x="8699500" y="1187450"/>
          <p14:tracePt t="54442" x="8707438" y="1187450"/>
          <p14:tracePt t="55059" x="8707438" y="1179513"/>
          <p14:tracePt t="55072" x="8707438" y="1171575"/>
          <p14:tracePt t="55078" x="8699500" y="1171575"/>
          <p14:tracePt t="55096" x="8699500" y="1163638"/>
          <p14:tracePt t="55112" x="8691563" y="1163638"/>
          <p14:tracePt t="55119" x="8691563" y="1155700"/>
          <p14:tracePt t="55136" x="8683625" y="1155700"/>
          <p14:tracePt t="55145" x="8675688" y="1155700"/>
          <p14:tracePt t="55147" x="8675688" y="1147763"/>
          <p14:tracePt t="55163" x="8667750" y="1147763"/>
          <p14:tracePt t="55169" x="8667750" y="1139825"/>
          <p14:tracePt t="55177" x="8659813" y="1139825"/>
          <p14:tracePt t="55187" x="8659813" y="1131888"/>
          <p14:tracePt t="55190" x="8651875" y="1131888"/>
          <p14:tracePt t="55199" x="8643938" y="1123950"/>
          <p14:tracePt t="55227" x="8636000" y="1116013"/>
          <p14:tracePt t="55243" x="8636000" y="1108075"/>
          <p14:tracePt t="55247" x="8628063" y="1108075"/>
          <p14:tracePt t="55254" x="8628063" y="1100138"/>
          <p14:tracePt t="55259" x="8620125" y="1100138"/>
          <p14:tracePt t="55262" x="8620125" y="1092200"/>
          <p14:tracePt t="55264" x="8612188" y="1092200"/>
          <p14:tracePt t="55268" x="8612188" y="1084263"/>
          <p14:tracePt t="55277" x="8604250" y="1084263"/>
          <p14:tracePt t="55280" x="8604250" y="1076325"/>
          <p14:tracePt t="55288" x="8596313" y="1076325"/>
          <p14:tracePt t="55293" x="8596313" y="1068388"/>
          <p14:tracePt t="55296" x="8596313" y="1060450"/>
          <p14:tracePt t="55299" x="8588375" y="1060450"/>
          <p14:tracePt t="55305" x="8580438" y="1052513"/>
          <p14:tracePt t="55313" x="8572500" y="1052513"/>
          <p14:tracePt t="55315" x="8572500" y="1044575"/>
          <p14:tracePt t="55321" x="8564563" y="1044575"/>
          <p14:tracePt t="55323" x="8564563" y="1036638"/>
          <p14:tracePt t="55327" x="8556625" y="1036638"/>
          <p14:tracePt t="55330" x="8556625" y="1028700"/>
          <p14:tracePt t="55331" x="8548688" y="1028700"/>
          <p14:tracePt t="55339" x="8548688" y="1020763"/>
          <p14:tracePt t="55343" x="8540750" y="1020763"/>
          <p14:tracePt t="55347" x="8531225" y="1020763"/>
          <p14:tracePt t="55360" x="8523288" y="1012825"/>
          <p14:tracePt t="55363" x="8515350" y="1012825"/>
          <p14:tracePt t="55375" x="8507413" y="1012825"/>
          <p14:tracePt t="55381" x="8507413" y="1004888"/>
          <p14:tracePt t="55385" x="8499475" y="1004888"/>
          <p14:tracePt t="55388" x="8499475" y="996950"/>
          <p14:tracePt t="55398" x="8491538" y="996950"/>
          <p14:tracePt t="55406" x="8483600" y="996950"/>
          <p14:tracePt t="55411" x="8483600" y="989013"/>
          <p14:tracePt t="55428" x="8475663" y="989013"/>
          <p14:tracePt t="55591" x="8483600" y="996950"/>
          <p14:tracePt t="55596" x="8483600" y="1004888"/>
          <p14:tracePt t="55599" x="8491538" y="1004888"/>
          <p14:tracePt t="55604" x="8491538" y="1012825"/>
          <p14:tracePt t="55614" x="8499475" y="1020763"/>
          <p14:tracePt t="55622" x="8499475" y="1028700"/>
          <p14:tracePt t="55627" x="8499475" y="1036638"/>
          <p14:tracePt t="55792" x="8499475" y="1044575"/>
          <p14:tracePt t="55797" x="8507413" y="1044575"/>
          <p14:tracePt t="55816" x="8507413" y="1052513"/>
          <p14:tracePt t="55951" x="8507413" y="1044575"/>
          <p14:tracePt t="55956" x="8515350" y="1044575"/>
          <p14:tracePt t="55961" x="8515350" y="1036638"/>
          <p14:tracePt t="55966" x="8523288" y="1028700"/>
          <p14:tracePt t="55975" x="8523288" y="1020763"/>
          <p14:tracePt t="55984" x="8531225" y="1012825"/>
          <p14:tracePt t="55993" x="8531225" y="1004888"/>
          <p14:tracePt t="55997" x="8540750" y="1004888"/>
          <p14:tracePt t="56000" x="8540750" y="996950"/>
          <p14:tracePt t="56008" x="8540750" y="989013"/>
          <p14:tracePt t="56011" x="8548688" y="989013"/>
          <p14:tracePt t="56013" x="8556625" y="981075"/>
          <p14:tracePt t="56021" x="8556625" y="973138"/>
          <p14:tracePt t="56025" x="8556625" y="965200"/>
          <p14:tracePt t="56029" x="8564563" y="965200"/>
          <p14:tracePt t="56034" x="8564563" y="957263"/>
          <p14:tracePt t="56039" x="8572500" y="957263"/>
          <p14:tracePt t="56043" x="8572500" y="949325"/>
          <p14:tracePt t="56048" x="8580438" y="949325"/>
          <p14:tracePt t="56052" x="8588375" y="941388"/>
          <p14:tracePt t="56060" x="8596313" y="941388"/>
          <p14:tracePt t="56062" x="8596313" y="933450"/>
          <p14:tracePt t="56066" x="8596313" y="925513"/>
          <p14:tracePt t="56068" x="8604250" y="925513"/>
          <p14:tracePt t="56078" x="8612188" y="917575"/>
          <p14:tracePt t="56085" x="8620125" y="917575"/>
          <p14:tracePt t="56095" x="8628063" y="917575"/>
          <p14:tracePt t="56107" x="8628063" y="909638"/>
          <p14:tracePt t="56114" x="8636000" y="909638"/>
          <p14:tracePt t="56133" x="8643938" y="909638"/>
          <p14:tracePt t="56137" x="8643938" y="901700"/>
          <p14:tracePt t="56142" x="8651875" y="901700"/>
          <p14:tracePt t="56155" x="8659813" y="901700"/>
          <p14:tracePt t="56158" x="8659813" y="893763"/>
          <p14:tracePt t="56181" x="8667750" y="893763"/>
          <p14:tracePt t="56187" x="8667750" y="885825"/>
          <p14:tracePt t="56204" x="8667750" y="877888"/>
          <p14:tracePt t="56224" x="8675688" y="869950"/>
          <p14:tracePt t="56230" x="8675688" y="862013"/>
          <p14:tracePt t="56241" x="8675688" y="852488"/>
          <p14:tracePt t="56248" x="8675688" y="844550"/>
          <p14:tracePt t="56254" x="8675688" y="836613"/>
          <p14:tracePt t="56258" x="8675688" y="828675"/>
          <p14:tracePt t="56260" x="8675688" y="820738"/>
          <p14:tracePt t="56264" x="8675688" y="812800"/>
          <p14:tracePt t="56268" x="8675688" y="804863"/>
          <p14:tracePt t="56270" x="8675688" y="796925"/>
          <p14:tracePt t="56272" x="8675688" y="788988"/>
          <p14:tracePt t="56275" x="8675688" y="781050"/>
          <p14:tracePt t="56277" x="8667750" y="773113"/>
          <p14:tracePt t="56278" x="8667750" y="765175"/>
          <p14:tracePt t="56281" x="8667750" y="749300"/>
          <p14:tracePt t="56284" x="8659813" y="749300"/>
          <p14:tracePt t="56286" x="8659813" y="741363"/>
          <p14:tracePt t="56288" x="8651875" y="733425"/>
          <p14:tracePt t="56290" x="8651875" y="725488"/>
          <p14:tracePt t="56293" x="8643938" y="709613"/>
          <p14:tracePt t="56295" x="8643938" y="701675"/>
          <p14:tracePt t="56297" x="8636000" y="693738"/>
          <p14:tracePt t="56301" x="8636000" y="685800"/>
          <p14:tracePt t="56303" x="8628063" y="685800"/>
          <p14:tracePt t="56305" x="8620125" y="669925"/>
          <p14:tracePt t="56312" x="8612188" y="661988"/>
          <p14:tracePt t="56313" x="8612188" y="654050"/>
          <p14:tracePt t="56315" x="8604250" y="646113"/>
          <p14:tracePt t="56317" x="8596313" y="646113"/>
          <p14:tracePt t="56320" x="8596313" y="638175"/>
          <p14:tracePt t="56321" x="8588375" y="638175"/>
          <p14:tracePt t="56325" x="8580438" y="630238"/>
          <p14:tracePt t="56329" x="8572500" y="630238"/>
          <p14:tracePt t="56331" x="8564563" y="622300"/>
          <p14:tracePt t="56336" x="8564563" y="614363"/>
          <p14:tracePt t="56337" x="8556625" y="614363"/>
          <p14:tracePt t="56341" x="8548688" y="606425"/>
          <p14:tracePt t="56345" x="8540750" y="606425"/>
          <p14:tracePt t="56351" x="8531225" y="598488"/>
          <p14:tracePt t="56353" x="8523288" y="598488"/>
          <p14:tracePt t="56360" x="8515350" y="598488"/>
          <p14:tracePt t="56365" x="8507413" y="598488"/>
          <p14:tracePt t="56371" x="8499475" y="598488"/>
          <p14:tracePt t="56374" x="8491538" y="590550"/>
          <p14:tracePt t="56380" x="8483600" y="590550"/>
          <p14:tracePt t="56388" x="8475663" y="590550"/>
          <p14:tracePt t="56394" x="8467725" y="590550"/>
          <p14:tracePt t="56398" x="8459788" y="582613"/>
          <p14:tracePt t="56404" x="8451850" y="582613"/>
          <p14:tracePt t="56412" x="8443913" y="582613"/>
          <p14:tracePt t="56420" x="8435975" y="582613"/>
          <p14:tracePt t="56422" x="8428038" y="574675"/>
          <p14:tracePt t="56430" x="8420100" y="574675"/>
          <p14:tracePt t="56442" x="8412163" y="566738"/>
          <p14:tracePt t="56451" x="8404225" y="566738"/>
          <p14:tracePt t="56454" x="8396288" y="566738"/>
          <p14:tracePt t="56461" x="8388350" y="566738"/>
          <p14:tracePt t="56467" x="8380413" y="558800"/>
          <p14:tracePt t="56475" x="8372475" y="558800"/>
          <p14:tracePt t="56477" x="8364538" y="558800"/>
          <p14:tracePt t="56481" x="8364538" y="550863"/>
          <p14:tracePt t="56483" x="8356600" y="550863"/>
          <p14:tracePt t="56489" x="8348663" y="550863"/>
          <p14:tracePt t="56493" x="8340725" y="550863"/>
          <p14:tracePt t="56497" x="8332788" y="550863"/>
          <p14:tracePt t="56504" x="8324850" y="550863"/>
          <p14:tracePt t="56508" x="8316913" y="542925"/>
          <p14:tracePt t="56511" x="8308975" y="542925"/>
          <p14:tracePt t="56513" x="8301038" y="542925"/>
          <p14:tracePt t="56517" x="8293100" y="542925"/>
          <p14:tracePt t="56521" x="8285163" y="542925"/>
          <p14:tracePt t="56525" x="8269288" y="534988"/>
          <p14:tracePt t="56529" x="8261350" y="534988"/>
          <p14:tracePt t="56533" x="8245475" y="534988"/>
          <p14:tracePt t="56536" x="8237538" y="534988"/>
          <p14:tracePt t="56538" x="8237538" y="527050"/>
          <p14:tracePt t="56541" x="8229600" y="527050"/>
          <p14:tracePt t="56544" x="8213725" y="519113"/>
          <p14:tracePt t="56546" x="8205788" y="519113"/>
          <p14:tracePt t="56548" x="8197850" y="519113"/>
          <p14:tracePt t="56550" x="8189913" y="509588"/>
          <p14:tracePt t="56555" x="8172450" y="509588"/>
          <p14:tracePt t="56558" x="8164513" y="493713"/>
          <p14:tracePt t="56561" x="8156575" y="493713"/>
          <p14:tracePt t="56562" x="8148638" y="493713"/>
          <p14:tracePt t="56564" x="8140700" y="485775"/>
          <p14:tracePt t="56568" x="8124825" y="485775"/>
          <p14:tracePt t="56570" x="8124825" y="469900"/>
          <p14:tracePt t="56572" x="8108950" y="469900"/>
          <p14:tracePt t="56575" x="8108950" y="461963"/>
          <p14:tracePt t="56578" x="8101013" y="454025"/>
          <p14:tracePt t="56580" x="8093075" y="446088"/>
          <p14:tracePt t="56582" x="8085138" y="446088"/>
          <p14:tracePt t="56584" x="8077200" y="438150"/>
          <p14:tracePt t="56589" x="8069263" y="430213"/>
          <p14:tracePt t="56593" x="8061325" y="414338"/>
          <p14:tracePt t="56595" x="8053388" y="414338"/>
          <p14:tracePt t="56596" x="8053388" y="406400"/>
          <p14:tracePt t="56598" x="8053388" y="398463"/>
          <p14:tracePt t="56600" x="8045450" y="398463"/>
          <p14:tracePt t="56602" x="8045450" y="390525"/>
          <p14:tracePt t="56609" x="8037513" y="382588"/>
          <p14:tracePt t="56611" x="8037513" y="374650"/>
          <p14:tracePt t="56612" x="8037513" y="366713"/>
          <p14:tracePt t="56615" x="8037513" y="358775"/>
          <p14:tracePt t="56625" x="8037513" y="350838"/>
          <p14:tracePt t="56633" x="8037513" y="342900"/>
          <p14:tracePt t="56695" x="8045450" y="342900"/>
          <p14:tracePt t="56708" x="8045450" y="350838"/>
          <p14:tracePt t="56716" x="8053388" y="350838"/>
          <p14:tracePt t="56726" x="8053388" y="358775"/>
          <p14:tracePt t="56730" x="8061325" y="358775"/>
          <p14:tracePt t="56736" x="8069263" y="358775"/>
          <p14:tracePt t="56738" x="8069263" y="366713"/>
          <p14:tracePt t="56744" x="8077200" y="366713"/>
          <p14:tracePt t="56752" x="8077200" y="374650"/>
          <p14:tracePt t="56758" x="8085138" y="374650"/>
          <p14:tracePt t="56777" x="8093075" y="374650"/>
          <p14:tracePt t="56811" x="8101013" y="374650"/>
          <p14:tracePt t="56863" x="8108950" y="374650"/>
          <p14:tracePt t="56891" x="8108950" y="366713"/>
          <p14:tracePt t="56908" x="8108950" y="358775"/>
          <p14:tracePt t="56910" x="8116888" y="358775"/>
          <p14:tracePt t="56916" x="8116888" y="350838"/>
          <p14:tracePt t="56922" x="8116888" y="342900"/>
          <p14:tracePt t="56927" x="8116888" y="334963"/>
          <p14:tracePt t="56932" x="8116888" y="327025"/>
          <p14:tracePt t="56942" x="8116888" y="319088"/>
          <p14:tracePt t="56944" x="8124825" y="319088"/>
          <p14:tracePt t="56946" x="8124825" y="311150"/>
          <p14:tracePt t="56949" x="8124825" y="303213"/>
          <p14:tracePt t="56952" x="8132763" y="295275"/>
          <p14:tracePt t="56962" x="8132763" y="287338"/>
          <p14:tracePt t="56967" x="8132763" y="279400"/>
          <p14:tracePt t="56969" x="8132763" y="271463"/>
          <p14:tracePt t="56981" x="8132763" y="263525"/>
          <p14:tracePt t="56990" x="8132763" y="255588"/>
          <p14:tracePt t="56999" x="8132763" y="247650"/>
          <p14:tracePt t="57010" x="8132763" y="239713"/>
          <p14:tracePt t="57013" x="8132763" y="231775"/>
          <p14:tracePt t="57029" x="8132763" y="223838"/>
          <p14:tracePt t="57041" x="8140700" y="223838"/>
          <p14:tracePt t="57046" x="8140700" y="215900"/>
          <p14:tracePt t="57070" x="8140700" y="207963"/>
          <p14:tracePt t="57076" x="8148638" y="207963"/>
          <p14:tracePt t="57088" x="8148638" y="200025"/>
          <p14:tracePt t="57109" x="8156575" y="200025"/>
          <p14:tracePt t="57119" x="8164513" y="200025"/>
          <p14:tracePt t="57122" x="8164513" y="192088"/>
          <p14:tracePt t="57143" x="8172450" y="192088"/>
          <p14:tracePt t="57149" x="8172450" y="184150"/>
          <p14:tracePt t="57169" x="8172450" y="176213"/>
          <p14:tracePt t="57171" x="8180388" y="176213"/>
          <p14:tracePt t="57183" x="8180388" y="166688"/>
          <p14:tracePt t="57277" x="8180388" y="158750"/>
          <p14:tracePt t="57441" x="8189913" y="158750"/>
          <p14:tracePt t="57461" x="8189913" y="166688"/>
          <p14:tracePt t="57487" x="8189913" y="176213"/>
          <p14:tracePt t="57554" x="8189913" y="166688"/>
          <p14:tracePt t="57562" x="8180388" y="166688"/>
          <p14:tracePt t="57583" x="8172450" y="166688"/>
          <p14:tracePt t="57594" x="8172450" y="158750"/>
          <p14:tracePt t="57598" x="8164513" y="158750"/>
          <p14:tracePt t="57602" x="8156575" y="158750"/>
          <p14:tracePt t="57612" x="8148638" y="150813"/>
          <p14:tracePt t="57619" x="8140700" y="150813"/>
          <p14:tracePt t="57621" x="8140700" y="142875"/>
          <p14:tracePt t="57624" x="8132763" y="142875"/>
          <p14:tracePt t="57627" x="8124825" y="134938"/>
          <p14:tracePt t="57634" x="8116888" y="134938"/>
          <p14:tracePt t="57637" x="8108950" y="127000"/>
          <p14:tracePt t="57642" x="8101013" y="127000"/>
          <p14:tracePt t="57645" x="8093075" y="119063"/>
          <p14:tracePt t="57649" x="8085138" y="119063"/>
          <p14:tracePt t="57653" x="8077200" y="119063"/>
          <p14:tracePt t="57655" x="8077200" y="111125"/>
          <p14:tracePt t="57658" x="8069263" y="103188"/>
          <p14:tracePt t="57660" x="8061325" y="103188"/>
          <p14:tracePt t="57661" x="8053388" y="103188"/>
          <p14:tracePt t="57665" x="8045450" y="103188"/>
          <p14:tracePt t="57669" x="8037513" y="95250"/>
          <p14:tracePt t="57671" x="8029575" y="95250"/>
          <p14:tracePt t="57675" x="8021638" y="87313"/>
          <p14:tracePt t="57677" x="8013700" y="87313"/>
          <p14:tracePt t="57679" x="8005763" y="87313"/>
          <p14:tracePt t="57683" x="7997825" y="79375"/>
          <p14:tracePt t="57687" x="7981950" y="79375"/>
          <p14:tracePt t="57691" x="7974013" y="79375"/>
          <p14:tracePt t="57694" x="7966075" y="79375"/>
          <p14:tracePt t="57698" x="7950200" y="71438"/>
          <p14:tracePt t="57703" x="7942263" y="71438"/>
          <p14:tracePt t="57707" x="7934325" y="71438"/>
          <p14:tracePt t="57709" x="7926388" y="71438"/>
          <p14:tracePt t="57714" x="7918450" y="71438"/>
          <p14:tracePt t="57719" x="7910513" y="71438"/>
          <p14:tracePt t="57724" x="7902575" y="71438"/>
          <p14:tracePt t="57728" x="7894638" y="71438"/>
          <p14:tracePt t="57735" x="7886700" y="71438"/>
          <p14:tracePt t="57742" x="7878763" y="71438"/>
          <p14:tracePt t="57750" x="7870825" y="71438"/>
          <p14:tracePt t="57754" x="7862888" y="71438"/>
          <p14:tracePt t="57764" x="7854950" y="71438"/>
          <p14:tracePt t="57774" x="7847013" y="71438"/>
          <p14:tracePt t="57777" x="7839075" y="71438"/>
          <p14:tracePt t="57781" x="7829550" y="71438"/>
          <p14:tracePt t="57786" x="7821613" y="71438"/>
          <p14:tracePt t="57791" x="7813675" y="71438"/>
          <p14:tracePt t="57795" x="7805738" y="79375"/>
          <p14:tracePt t="57801" x="7797800" y="87313"/>
          <p14:tracePt t="57804" x="7789863" y="87313"/>
          <p14:tracePt t="57807" x="7781925" y="87313"/>
          <p14:tracePt t="57810" x="7781925" y="95250"/>
          <p14:tracePt t="57812" x="7773988" y="95250"/>
          <p14:tracePt t="57816" x="7766050" y="95250"/>
          <p14:tracePt t="57817" x="7766050" y="103188"/>
          <p14:tracePt t="57820" x="7758113" y="103188"/>
          <p14:tracePt t="57824" x="7750175" y="103188"/>
          <p14:tracePt t="57826" x="7742238" y="111125"/>
          <p14:tracePt t="57827" x="7734300" y="111125"/>
          <p14:tracePt t="57829" x="7734300" y="119063"/>
          <p14:tracePt t="57831" x="7726363" y="119063"/>
          <p14:tracePt t="57835" x="7718425" y="119063"/>
          <p14:tracePt t="57837" x="7718425" y="127000"/>
          <p14:tracePt t="57841" x="7702550" y="127000"/>
          <p14:tracePt t="57843" x="7702550" y="134938"/>
          <p14:tracePt t="57845" x="7694613" y="134938"/>
          <p14:tracePt t="57851" x="7686675" y="142875"/>
          <p14:tracePt t="57855" x="7678738" y="150813"/>
          <p14:tracePt t="57858" x="7670800" y="150813"/>
          <p14:tracePt t="57862" x="7662863" y="150813"/>
          <p14:tracePt t="57866" x="7662863" y="158750"/>
          <p14:tracePt t="57874" x="7654925" y="158750"/>
          <p14:tracePt t="57882" x="7654925" y="166688"/>
          <p14:tracePt t="57887" x="7646988" y="166688"/>
          <p14:tracePt t="57891" x="7639050" y="166688"/>
          <p14:tracePt t="57894" x="7639050" y="176213"/>
          <p14:tracePt t="57909" x="7631113" y="192088"/>
          <p14:tracePt t="57910" x="7631113" y="200025"/>
          <p14:tracePt t="57916" x="7631113" y="207963"/>
          <p14:tracePt t="57918" x="7623175" y="207963"/>
          <p14:tracePt t="57924" x="7623175" y="223838"/>
          <p14:tracePt t="57932" x="7623175" y="231775"/>
          <p14:tracePt t="57939" x="7623175" y="239713"/>
          <p14:tracePt t="57942" x="7615238" y="239713"/>
          <p14:tracePt t="57943" x="7615238" y="247650"/>
          <p14:tracePt t="57947" x="7615238" y="255588"/>
          <p14:tracePt t="58064" x="7615238" y="247650"/>
          <p14:tracePt t="58067" x="7623175" y="247650"/>
          <p14:tracePt t="58074" x="7631113" y="239713"/>
          <p14:tracePt t="58078" x="7646988" y="231775"/>
          <p14:tracePt t="58084" x="7662863" y="223838"/>
          <p14:tracePt t="58086" x="7662863" y="215900"/>
          <p14:tracePt t="58089" x="7670800" y="215900"/>
          <p14:tracePt t="58093" x="7686675" y="207963"/>
          <p14:tracePt t="58094" x="7694613" y="207963"/>
          <p14:tracePt t="58096" x="7694613" y="200025"/>
          <p14:tracePt t="58098" x="7702550" y="192088"/>
          <p14:tracePt t="58099" x="7710488" y="192088"/>
          <p14:tracePt t="58101" x="7718425" y="192088"/>
          <p14:tracePt t="58105" x="7726363" y="184150"/>
          <p14:tracePt t="58109" x="7750175" y="176213"/>
          <p14:tracePt t="58111" x="7766050" y="166688"/>
          <p14:tracePt t="58113" x="7773988" y="166688"/>
          <p14:tracePt t="58115" x="7781925" y="166688"/>
          <p14:tracePt t="58117" x="7789863" y="166688"/>
          <p14:tracePt t="58119" x="7805738" y="166688"/>
          <p14:tracePt t="58122" x="7821613" y="158750"/>
          <p14:tracePt t="58126" x="7839075" y="150813"/>
          <p14:tracePt t="58128" x="7870825" y="150813"/>
          <p14:tracePt t="58131" x="7878763" y="150813"/>
          <p14:tracePt t="58133" x="7894638" y="142875"/>
          <p14:tracePt t="58135" x="7910513" y="142875"/>
          <p14:tracePt t="58137" x="7926388" y="142875"/>
          <p14:tracePt t="58142" x="7950200" y="142875"/>
          <p14:tracePt t="58144" x="7966075" y="142875"/>
          <p14:tracePt t="58145" x="7981950" y="142875"/>
          <p14:tracePt t="58147" x="7997825" y="134938"/>
          <p14:tracePt t="58149" x="8013700" y="134938"/>
          <p14:tracePt t="58151" x="8037513" y="134938"/>
          <p14:tracePt t="58153" x="8053388" y="134938"/>
          <p14:tracePt t="58156" x="8061325" y="134938"/>
          <p14:tracePt t="58159" x="8108950" y="134938"/>
          <p14:tracePt t="58161" x="8116888" y="134938"/>
          <p14:tracePt t="58163" x="8132763" y="134938"/>
          <p14:tracePt t="58165" x="8148638" y="134938"/>
          <p14:tracePt t="58167" x="8164513" y="134938"/>
          <p14:tracePt t="58169" x="8180388" y="134938"/>
          <p14:tracePt t="58171" x="8205788" y="134938"/>
          <p14:tracePt t="58174" x="8221663" y="134938"/>
          <p14:tracePt t="58176" x="8237538" y="134938"/>
          <p14:tracePt t="58177" x="8253413" y="134938"/>
          <p14:tracePt t="58179" x="8269288" y="134938"/>
          <p14:tracePt t="58181" x="8277225" y="134938"/>
          <p14:tracePt t="58183" x="8301038" y="134938"/>
          <p14:tracePt t="58185" x="8316913" y="134938"/>
          <p14:tracePt t="58187" x="8324850" y="134938"/>
          <p14:tracePt t="58191" x="8348663" y="142875"/>
          <p14:tracePt t="58192" x="8372475" y="142875"/>
          <p14:tracePt t="58194" x="8380413" y="142875"/>
          <p14:tracePt t="58196" x="8396288" y="142875"/>
          <p14:tracePt t="58198" x="8404225" y="142875"/>
          <p14:tracePt t="58200" x="8420100" y="142875"/>
          <p14:tracePt t="58202" x="8428038" y="142875"/>
          <p14:tracePt t="58204" x="8435975" y="150813"/>
          <p14:tracePt t="58208" x="8459788" y="150813"/>
          <p14:tracePt t="58210" x="8475663" y="150813"/>
          <p14:tracePt t="58212" x="8483600" y="158750"/>
          <p14:tracePt t="58215" x="8499475" y="158750"/>
          <p14:tracePt t="58218" x="8507413" y="158750"/>
          <p14:tracePt t="58220" x="8523288" y="158750"/>
          <p14:tracePt t="58224" x="8540750" y="158750"/>
          <p14:tracePt t="58226" x="8548688" y="158750"/>
          <p14:tracePt t="58228" x="8556625" y="166688"/>
          <p14:tracePt t="58230" x="8564563" y="166688"/>
          <p14:tracePt t="58232" x="8580438" y="166688"/>
          <p14:tracePt t="58236" x="8588375" y="166688"/>
          <p14:tracePt t="58238" x="8604250" y="166688"/>
          <p14:tracePt t="58242" x="8612188" y="166688"/>
          <p14:tracePt t="58244" x="8628063" y="166688"/>
          <p14:tracePt t="58248" x="8636000" y="166688"/>
          <p14:tracePt t="58250" x="8643938" y="166688"/>
          <p14:tracePt t="58252" x="8651875" y="166688"/>
          <p14:tracePt t="58254" x="8659813" y="166688"/>
          <p14:tracePt t="58259" x="8675688" y="166688"/>
          <p14:tracePt t="58262" x="8683625" y="166688"/>
          <p14:tracePt t="58264" x="8691563" y="166688"/>
          <p14:tracePt t="58266" x="8699500" y="166688"/>
          <p14:tracePt t="58270" x="8707438" y="166688"/>
          <p14:tracePt t="58274" x="8715375" y="166688"/>
          <p14:tracePt t="58276" x="8723313" y="166688"/>
          <p14:tracePt t="58278" x="8731250" y="166688"/>
          <p14:tracePt t="58279" x="8739188" y="166688"/>
          <p14:tracePt t="58283" x="8747125" y="166688"/>
          <p14:tracePt t="58285" x="8755063" y="166688"/>
          <p14:tracePt t="58287" x="8755063" y="158750"/>
          <p14:tracePt t="58290" x="8763000" y="158750"/>
          <p14:tracePt t="58294" x="8770938" y="150813"/>
          <p14:tracePt t="58297" x="8778875" y="150813"/>
          <p14:tracePt t="58299" x="8786813" y="150813"/>
          <p14:tracePt t="58301" x="8786813" y="142875"/>
          <p14:tracePt t="58303" x="8794750" y="142875"/>
          <p14:tracePt t="58307" x="8802688" y="142875"/>
          <p14:tracePt t="58311" x="8810625" y="134938"/>
          <p14:tracePt t="58313" x="8818563" y="134938"/>
          <p14:tracePt t="58317" x="8826500" y="134938"/>
          <p14:tracePt t="58321" x="8826500" y="127000"/>
          <p14:tracePt t="58325" x="8834438" y="127000"/>
          <p14:tracePt t="58329" x="8842375" y="127000"/>
          <p14:tracePt t="58335" x="8850313" y="127000"/>
          <p14:tracePt t="58344" x="8858250" y="127000"/>
          <p14:tracePt t="58351" x="8858250" y="119063"/>
          <p14:tracePt t="58356" x="8866188" y="119063"/>
          <p14:tracePt t="58362" x="8874125" y="119063"/>
          <p14:tracePt t="58368" x="8883650" y="119063"/>
          <p14:tracePt t="58370" x="8891588" y="119063"/>
          <p14:tracePt t="58375" x="8899525" y="119063"/>
          <p14:tracePt t="58379" x="8915400" y="119063"/>
          <p14:tracePt t="58382" x="8923338" y="119063"/>
          <p14:tracePt t="58384" x="8931275" y="119063"/>
          <p14:tracePt t="58388" x="8947150" y="119063"/>
          <p14:tracePt t="58392" x="8963025" y="119063"/>
          <p14:tracePt t="58394" x="8970963" y="119063"/>
          <p14:tracePt t="58396" x="8978900" y="119063"/>
          <p14:tracePt t="58398" x="8986838" y="119063"/>
          <p14:tracePt t="58400" x="9002713" y="119063"/>
          <p14:tracePt t="58404" x="9010650" y="119063"/>
          <p14:tracePt t="58407" x="9026525" y="119063"/>
          <p14:tracePt t="58409" x="9034463" y="119063"/>
          <p14:tracePt t="58411" x="9050338" y="119063"/>
          <p14:tracePt t="58412" x="9058275" y="119063"/>
          <p14:tracePt t="58414" x="9066213" y="119063"/>
          <p14:tracePt t="58416" x="9074150" y="119063"/>
          <p14:tracePt t="58418" x="9082088" y="119063"/>
          <p14:tracePt t="58420" x="9097963" y="119063"/>
          <p14:tracePt t="58424" x="9113838" y="111125"/>
          <p14:tracePt t="58426" x="9129713" y="111125"/>
          <p14:tracePt t="58428" x="9137650" y="111125"/>
          <p14:tracePt t="58430" x="9145588" y="103188"/>
          <p14:tracePt t="58432" x="9161463" y="103188"/>
          <p14:tracePt t="58435" x="9169400" y="103188"/>
          <p14:tracePt t="58437" x="9185275" y="103188"/>
          <p14:tracePt t="58441" x="9193213" y="95250"/>
          <p14:tracePt t="58443" x="9201150" y="95250"/>
          <p14:tracePt t="58445" x="9209088" y="95250"/>
          <p14:tracePt t="58447" x="9217025" y="95250"/>
          <p14:tracePt t="58451" x="9224963" y="95250"/>
          <p14:tracePt t="58453" x="9224963" y="87313"/>
          <p14:tracePt t="58455" x="9234488" y="87313"/>
          <p14:tracePt t="58457" x="9242425" y="87313"/>
          <p14:tracePt t="58462" x="9250363" y="87313"/>
          <p14:tracePt t="58465" x="9258300" y="87313"/>
          <p14:tracePt t="58469" x="9266238" y="87313"/>
          <p14:tracePt t="58473" x="9274175" y="87313"/>
          <p14:tracePt t="58478" x="9282113" y="87313"/>
          <p14:tracePt t="58483" x="9290050" y="87313"/>
          <p14:tracePt t="58487" x="9297988" y="87313"/>
          <p14:tracePt t="58490" x="9305925" y="87313"/>
          <p14:tracePt t="58496" x="9313863" y="87313"/>
          <p14:tracePt t="58499" x="9321800" y="87313"/>
          <p14:tracePt t="58503" x="9329738" y="87313"/>
          <p14:tracePt t="58505" x="9337675" y="87313"/>
          <p14:tracePt t="58509" x="9345613" y="87313"/>
          <p14:tracePt t="58514" x="9353550" y="87313"/>
          <p14:tracePt t="58515" x="9369425" y="87313"/>
          <p14:tracePt t="58519" x="9385300" y="87313"/>
          <p14:tracePt t="58523" x="9393238" y="87313"/>
          <p14:tracePt t="58525" x="9409113" y="87313"/>
          <p14:tracePt t="58529" x="9417050" y="87313"/>
          <p14:tracePt t="58530" x="9432925" y="87313"/>
          <p14:tracePt t="58532" x="9440863" y="87313"/>
          <p14:tracePt t="58534" x="9448800" y="87313"/>
          <p14:tracePt t="58536" x="9464675" y="87313"/>
          <p14:tracePt t="58538" x="9472613" y="87313"/>
          <p14:tracePt t="58542" x="9488488" y="87313"/>
          <p14:tracePt t="58544" x="9496425" y="87313"/>
          <p14:tracePt t="58546" x="9504363" y="87313"/>
          <p14:tracePt t="58548" x="9520238" y="87313"/>
          <p14:tracePt t="58550" x="9528175" y="87313"/>
          <p14:tracePt t="58552" x="9536113" y="87313"/>
          <p14:tracePt t="58554" x="9544050" y="87313"/>
          <p14:tracePt t="58556" x="9551988" y="79375"/>
          <p14:tracePt t="58561" x="9567863" y="79375"/>
          <p14:tracePt t="58562" x="9575800" y="71438"/>
          <p14:tracePt t="58565" x="9585325" y="71438"/>
          <p14:tracePt t="58566" x="9593263" y="71438"/>
          <p14:tracePt t="58568" x="9601200" y="71438"/>
          <p14:tracePt t="58570" x="9609138" y="71438"/>
          <p14:tracePt t="58575" x="9617075" y="63500"/>
          <p14:tracePt t="58576" x="9625013" y="63500"/>
          <p14:tracePt t="58578" x="9632950" y="63500"/>
          <p14:tracePt t="58582" x="9640888" y="55563"/>
          <p14:tracePt t="58586" x="9648825" y="55563"/>
          <p14:tracePt t="58592" x="9656763" y="55563"/>
          <p14:tracePt t="58594" x="9664700" y="47625"/>
          <p14:tracePt t="58607" x="9672638" y="47625"/>
          <p14:tracePt t="58918" x="9672638" y="55563"/>
          <p14:tracePt t="58922" x="9664700" y="55563"/>
          <p14:tracePt t="58923" x="9664700" y="63500"/>
          <p14:tracePt t="58929" x="9656763" y="71438"/>
          <p14:tracePt t="58933" x="9656763" y="79375"/>
          <p14:tracePt t="58935" x="9648825" y="79375"/>
          <p14:tracePt t="58937" x="9648825" y="87313"/>
          <p14:tracePt t="58941" x="9648825" y="95250"/>
          <p14:tracePt t="58943" x="9640888" y="103188"/>
          <p14:tracePt t="58948" x="9640888" y="119063"/>
          <p14:tracePt t="58950" x="9632950" y="119063"/>
          <p14:tracePt t="58951" x="9625013" y="127000"/>
          <p14:tracePt t="58953" x="9625013" y="142875"/>
          <p14:tracePt t="58958" x="9617075" y="150813"/>
          <p14:tracePt t="58960" x="9617075" y="166688"/>
          <p14:tracePt t="58961" x="9609138" y="176213"/>
          <p14:tracePt t="58964" x="9601200" y="192088"/>
          <p14:tracePt t="58966" x="9601200" y="200025"/>
          <p14:tracePt t="58967" x="9601200" y="207963"/>
          <p14:tracePt t="58969" x="9593263" y="223838"/>
          <p14:tracePt t="58971" x="9575800" y="239713"/>
          <p14:tracePt t="58973" x="9575800" y="247650"/>
          <p14:tracePt t="58976" x="9567863" y="263525"/>
          <p14:tracePt t="58977" x="9559925" y="279400"/>
          <p14:tracePt t="58980" x="9559925" y="295275"/>
          <p14:tracePt t="58981" x="9551988" y="311150"/>
          <p14:tracePt t="58983" x="9544050" y="327025"/>
          <p14:tracePt t="58985" x="9536113" y="342900"/>
          <p14:tracePt t="58987" x="9528175" y="358775"/>
          <p14:tracePt t="58989" x="9520238" y="374650"/>
          <p14:tracePt t="58991" x="9512300" y="390525"/>
          <p14:tracePt t="58993" x="9504363" y="414338"/>
          <p14:tracePt t="58995" x="9496425" y="430213"/>
          <p14:tracePt t="58997" x="9488488" y="446088"/>
          <p14:tracePt t="58999" x="9480550" y="461963"/>
          <p14:tracePt t="59001" x="9464675" y="485775"/>
          <p14:tracePt t="59003" x="9464675" y="509588"/>
          <p14:tracePt t="59006" x="9456738" y="519113"/>
          <p14:tracePt t="59008" x="9432925" y="550863"/>
          <p14:tracePt t="59010" x="9424988" y="574675"/>
          <p14:tracePt t="59011" x="9417050" y="590550"/>
          <p14:tracePt t="59014" x="9409113" y="606425"/>
          <p14:tracePt t="59016" x="9401175" y="622300"/>
          <p14:tracePt t="59018" x="9393238" y="638175"/>
          <p14:tracePt t="59020" x="9377363" y="654050"/>
          <p14:tracePt t="59022" x="9369425" y="661988"/>
          <p14:tracePt t="59024" x="9361488" y="685800"/>
          <p14:tracePt t="59027" x="9353550" y="685800"/>
          <p14:tracePt t="59030" x="9337675" y="709613"/>
          <p14:tracePt t="59032" x="9329738" y="717550"/>
          <p14:tracePt t="59034" x="9321800" y="725488"/>
          <p14:tracePt t="59036" x="9305925" y="733425"/>
          <p14:tracePt t="59038" x="9305925" y="741363"/>
          <p14:tracePt t="59040" x="9290050" y="749300"/>
          <p14:tracePt t="59044" x="9274175" y="757238"/>
          <p14:tracePt t="59046" x="9274175" y="765175"/>
          <p14:tracePt t="59048" x="9266238" y="765175"/>
          <p14:tracePt t="59050" x="9266238" y="773113"/>
          <p14:tracePt t="59052" x="9250363" y="773113"/>
          <p14:tracePt t="59054" x="9250363" y="781050"/>
          <p14:tracePt t="59056" x="9242425" y="781050"/>
          <p14:tracePt t="59059" x="9242425" y="788988"/>
          <p14:tracePt t="59061" x="9234488" y="788988"/>
          <p14:tracePt t="59064" x="9234488" y="796925"/>
          <p14:tracePt t="59066" x="9224963" y="796925"/>
          <p14:tracePt t="59068" x="9217025" y="796925"/>
          <p14:tracePt t="59072" x="9217025" y="804863"/>
          <p14:tracePt t="59075" x="9209088" y="804863"/>
          <p14:tracePt t="59080" x="9209088" y="812800"/>
          <p14:tracePt t="59082" x="9201150" y="812800"/>
          <p14:tracePt t="59091" x="9193213" y="812800"/>
          <p14:tracePt t="59092" x="9193213" y="820738"/>
          <p14:tracePt t="59095" x="9185275" y="820738"/>
          <p14:tracePt t="59107" x="9185275" y="828675"/>
          <p14:tracePt t="59166" x="9177338" y="828675"/>
          <p14:tracePt t="59184" x="9169400" y="820738"/>
          <p14:tracePt t="59199" x="9161463" y="820738"/>
          <p14:tracePt t="59202" x="9153525" y="820738"/>
          <p14:tracePt t="59208" x="9153525" y="812800"/>
          <p14:tracePt t="59217" x="9145588" y="812800"/>
          <p14:tracePt t="59228" x="9137650" y="812800"/>
          <p14:tracePt t="59231" x="9137650" y="804863"/>
          <p14:tracePt t="59268" x="9129713" y="804863"/>
          <p14:tracePt t="59409" x="9121775" y="804863"/>
          <p14:tracePt t="59917" x="9121775" y="796925"/>
          <p14:tracePt t="59956" x="9121775" y="788988"/>
          <p14:tracePt t="59960" x="9121775" y="781050"/>
          <p14:tracePt t="59963" x="9129713" y="781050"/>
          <p14:tracePt t="59974" x="9129713" y="773113"/>
          <p14:tracePt t="59983" x="9129713" y="765175"/>
          <p14:tracePt t="59994" x="9129713" y="757238"/>
          <p14:tracePt t="60002" x="9129713" y="749300"/>
          <p14:tracePt t="60122" x="9121775" y="749300"/>
          <p14:tracePt t="60154" x="9113838" y="749300"/>
          <p14:tracePt t="60202" x="9113838" y="741363"/>
          <p14:tracePt t="60206" x="9105900" y="741363"/>
          <p14:tracePt t="60222" x="9105900" y="733425"/>
          <p14:tracePt t="60229" x="9097963" y="733425"/>
          <p14:tracePt t="60240" x="9090025" y="725488"/>
          <p14:tracePt t="60244" x="9090025" y="717550"/>
          <p14:tracePt t="60247" x="9082088" y="717550"/>
          <p14:tracePt t="60253" x="9082088" y="709613"/>
          <p14:tracePt t="60256" x="9074150" y="709613"/>
          <p14:tracePt t="60261" x="9058275" y="701675"/>
          <p14:tracePt t="60267" x="9050338" y="701675"/>
          <p14:tracePt t="60269" x="9050338" y="693738"/>
          <p14:tracePt t="60273" x="9042400" y="685800"/>
          <p14:tracePt t="60275" x="9034463" y="685800"/>
          <p14:tracePt t="60278" x="9026525" y="685800"/>
          <p14:tracePt t="60281" x="9018588" y="685800"/>
          <p14:tracePt t="60283" x="9018588" y="677863"/>
          <p14:tracePt t="60285" x="9010650" y="677863"/>
          <p14:tracePt t="60289" x="9002713" y="677863"/>
          <p14:tracePt t="60291" x="8994775" y="669925"/>
          <p14:tracePt t="60293" x="8986838" y="669925"/>
          <p14:tracePt t="60297" x="8978900" y="661988"/>
          <p14:tracePt t="60299" x="8970963" y="661988"/>
          <p14:tracePt t="60303" x="8963025" y="661988"/>
          <p14:tracePt t="60306" x="8955088" y="661988"/>
          <p14:tracePt t="60310" x="8939213" y="654050"/>
          <p14:tracePt t="60312" x="8923338" y="654050"/>
          <p14:tracePt t="60316" x="8915400" y="654050"/>
          <p14:tracePt t="60318" x="8907463" y="654050"/>
          <p14:tracePt t="60320" x="8899525" y="654050"/>
          <p14:tracePt t="60323" x="8891588" y="646113"/>
          <p14:tracePt t="60326" x="8874125" y="646113"/>
          <p14:tracePt t="60328" x="8866188" y="646113"/>
          <p14:tracePt t="60330" x="8858250" y="646113"/>
          <p14:tracePt t="60332" x="8850313" y="646113"/>
          <p14:tracePt t="60334" x="8842375" y="646113"/>
          <p14:tracePt t="60339" x="8834438" y="646113"/>
          <p14:tracePt t="60342" x="8810625" y="638175"/>
          <p14:tracePt t="60346" x="8802688" y="638175"/>
          <p14:tracePt t="60348" x="8794750" y="638175"/>
          <p14:tracePt t="60352" x="8778875" y="638175"/>
          <p14:tracePt t="60356" x="8770938" y="638175"/>
          <p14:tracePt t="60358" x="8755063" y="638175"/>
          <p14:tracePt t="60362" x="8747125" y="638175"/>
          <p14:tracePt t="60364" x="8739188" y="638175"/>
          <p14:tracePt t="60366" x="8731250" y="638175"/>
          <p14:tracePt t="60370" x="8723313" y="638175"/>
          <p14:tracePt t="60373" x="8715375" y="638175"/>
          <p14:tracePt t="60375" x="8707438" y="638175"/>
          <p14:tracePt t="60377" x="8699500" y="638175"/>
          <p14:tracePt t="60380" x="8683625" y="638175"/>
          <p14:tracePt t="60384" x="8675688" y="638175"/>
          <p14:tracePt t="60390" x="8659813" y="638175"/>
          <p14:tracePt t="60393" x="8651875" y="638175"/>
          <p14:tracePt t="60397" x="8636000" y="630238"/>
          <p14:tracePt t="60401" x="8628063" y="630238"/>
          <p14:tracePt t="60406" x="8620125" y="630238"/>
          <p14:tracePt t="60412" x="8604250" y="630238"/>
          <p14:tracePt t="60417" x="8596313" y="622300"/>
          <p14:tracePt t="60424" x="8588375" y="622300"/>
          <p14:tracePt t="60428" x="8588375" y="614363"/>
          <p14:tracePt t="60429" x="8580438" y="614363"/>
          <p14:tracePt t="60431" x="8572500" y="614363"/>
          <p14:tracePt t="60438" x="8564563" y="614363"/>
          <p14:tracePt t="60446" x="8556625" y="606425"/>
          <p14:tracePt t="60451" x="8548688" y="606425"/>
          <p14:tracePt t="60454" x="8540750" y="606425"/>
          <p14:tracePt t="60459" x="8531225" y="598488"/>
          <p14:tracePt t="60465" x="8523288" y="598488"/>
          <p14:tracePt t="60469" x="8515350" y="598488"/>
          <p14:tracePt t="60472" x="8507413" y="598488"/>
          <p14:tracePt t="60477" x="8499475" y="598488"/>
          <p14:tracePt t="60478" x="8499475" y="590550"/>
          <p14:tracePt t="60482" x="8491538" y="590550"/>
          <p14:tracePt t="60489" x="8483600" y="590550"/>
          <p14:tracePt t="60492" x="8475663" y="590550"/>
          <p14:tracePt t="60494" x="8467725" y="590550"/>
          <p14:tracePt t="60502" x="8459788" y="590550"/>
          <p14:tracePt t="60511" x="8451850" y="590550"/>
          <p14:tracePt t="60609" x="8451850" y="582613"/>
          <p14:tracePt t="60627" x="8451850" y="574675"/>
          <p14:tracePt t="60640" x="8451850" y="566738"/>
          <p14:tracePt t="60647" x="8451850" y="558800"/>
          <p14:tracePt t="60649" x="8451850" y="550863"/>
          <p14:tracePt t="60656" x="8451850" y="542925"/>
          <p14:tracePt t="60664" x="8451850" y="534988"/>
          <p14:tracePt t="60666" x="8459788" y="534988"/>
          <p14:tracePt t="60670" x="8459788" y="527050"/>
          <p14:tracePt t="60673" x="8467725" y="519113"/>
          <p14:tracePt t="60676" x="8475663" y="519113"/>
          <p14:tracePt t="60678" x="8475663" y="509588"/>
          <p14:tracePt t="60681" x="8483600" y="509588"/>
          <p14:tracePt t="60682" x="8483600" y="501650"/>
          <p14:tracePt t="60684" x="8491538" y="501650"/>
          <p14:tracePt t="60686" x="8499475" y="501650"/>
          <p14:tracePt t="60689" x="8499475" y="493713"/>
          <p14:tracePt t="60691" x="8507413" y="485775"/>
          <p14:tracePt t="60693" x="8515350" y="485775"/>
          <p14:tracePt t="60694" x="8523288" y="485775"/>
          <p14:tracePt t="60696" x="8531225" y="477838"/>
          <p14:tracePt t="60700" x="8540750" y="477838"/>
          <p14:tracePt t="60702" x="8548688" y="469900"/>
          <p14:tracePt t="60705" x="8556625" y="469900"/>
          <p14:tracePt t="60708" x="8564563" y="461963"/>
          <p14:tracePt t="60710" x="8572500" y="461963"/>
          <p14:tracePt t="60712" x="8580438" y="461963"/>
          <p14:tracePt t="60715" x="8588375" y="461963"/>
          <p14:tracePt t="60718" x="8604250" y="454025"/>
          <p14:tracePt t="60722" x="8612188" y="454025"/>
          <p14:tracePt t="60724" x="8620125" y="454025"/>
          <p14:tracePt t="60726" x="8628063" y="454025"/>
          <p14:tracePt t="60730" x="8636000" y="454025"/>
          <p14:tracePt t="60731" x="8643938" y="454025"/>
          <p14:tracePt t="60735" x="8659813" y="454025"/>
          <p14:tracePt t="60740" x="8667750" y="454025"/>
          <p14:tracePt t="60743" x="8675688" y="454025"/>
          <p14:tracePt t="60748" x="8683625" y="454025"/>
          <p14:tracePt t="60749" x="8691563" y="454025"/>
          <p14:tracePt t="60753" x="8699500" y="454025"/>
          <p14:tracePt t="60757" x="8707438" y="454025"/>
          <p14:tracePt t="60761" x="8715375" y="454025"/>
          <p14:tracePt t="60764" x="8723313" y="454025"/>
          <p14:tracePt t="60767" x="8731250" y="454025"/>
          <p14:tracePt t="60772" x="8739188" y="454025"/>
          <p14:tracePt t="60775" x="8747125" y="454025"/>
          <p14:tracePt t="60777" x="8755063" y="454025"/>
          <p14:tracePt t="60784" x="8763000" y="454025"/>
          <p14:tracePt t="60789" x="8770938" y="454025"/>
          <p14:tracePt t="60793" x="8778875" y="454025"/>
          <p14:tracePt t="60797" x="8786813" y="454025"/>
          <p14:tracePt t="60804" x="8794750" y="454025"/>
          <p14:tracePt t="60810" x="8794750" y="446088"/>
          <p14:tracePt t="60812" x="8802688" y="446088"/>
          <p14:tracePt t="60817" x="8802688" y="438150"/>
          <p14:tracePt t="60824" x="8810625" y="430213"/>
          <p14:tracePt t="60830" x="8818563" y="422275"/>
          <p14:tracePt t="60836" x="8818563" y="406400"/>
          <p14:tracePt t="60840" x="8818563" y="398463"/>
          <p14:tracePt t="60842" x="8826500" y="398463"/>
          <p14:tracePt t="60844" x="8826500" y="390525"/>
          <p14:tracePt t="60849" x="8826500" y="382588"/>
          <p14:tracePt t="60850" x="8826500" y="374650"/>
          <p14:tracePt t="60852" x="8826500" y="366713"/>
          <p14:tracePt t="60856" x="8834438" y="358775"/>
          <p14:tracePt t="60858" x="8834438" y="350838"/>
          <p14:tracePt t="60862" x="8834438" y="342900"/>
          <p14:tracePt t="60868" x="8834438" y="334963"/>
          <p14:tracePt t="60869" x="8834438" y="327025"/>
          <p14:tracePt t="60874" x="8842375" y="311150"/>
          <p14:tracePt t="60876" x="8842375" y="303213"/>
          <p14:tracePt t="60880" x="8842375" y="295275"/>
          <p14:tracePt t="60891" x="8842375" y="263525"/>
          <p14:tracePt t="60895" x="8842375" y="255588"/>
          <p14:tracePt t="60900" x="8842375" y="239713"/>
          <p14:tracePt t="60903" x="8842375" y="231775"/>
          <p14:tracePt t="60908" x="8842375" y="223838"/>
          <p14:tracePt t="60911" x="8842375" y="215900"/>
          <p14:tracePt t="60913" x="8842375" y="207963"/>
          <p14:tracePt t="60918" x="8842375" y="200025"/>
          <p14:tracePt t="60922" x="8834438" y="200025"/>
          <p14:tracePt t="60923" x="8834438" y="192088"/>
          <p14:tracePt t="60927" x="8834438" y="184150"/>
          <p14:tracePt t="60929" x="8826500" y="184150"/>
          <p14:tracePt t="60931" x="8826500" y="176213"/>
          <p14:tracePt t="60939" x="8818563" y="166688"/>
          <p14:tracePt t="60945" x="8810625" y="166688"/>
          <p14:tracePt t="60950" x="8802688" y="158750"/>
          <p14:tracePt t="60953" x="8794750" y="158750"/>
          <p14:tracePt t="60959" x="8786813" y="150813"/>
          <p14:tracePt t="60965" x="8778875" y="142875"/>
          <p14:tracePt t="60969" x="8770938" y="142875"/>
          <p14:tracePt t="60972" x="8763000" y="142875"/>
          <p14:tracePt t="60976" x="8763000" y="134938"/>
          <p14:tracePt t="60978" x="8747125" y="134938"/>
          <p14:tracePt t="60983" x="8739188" y="134938"/>
          <p14:tracePt t="60986" x="8731250" y="134938"/>
          <p14:tracePt t="60990" x="8723313" y="134938"/>
          <p14:tracePt t="60992" x="8715375" y="127000"/>
          <p14:tracePt t="60994" x="8707438" y="127000"/>
          <p14:tracePt t="60998" x="8699500" y="127000"/>
          <p14:tracePt t="61000" x="8691563" y="127000"/>
          <p14:tracePt t="61002" x="8683625" y="127000"/>
          <p14:tracePt t="61006" x="8675688" y="127000"/>
          <p14:tracePt t="61008" x="8659813" y="119063"/>
          <p14:tracePt t="61012" x="8643938" y="119063"/>
          <p14:tracePt t="61017" x="8636000" y="119063"/>
          <p14:tracePt t="61018" x="8628063" y="119063"/>
          <p14:tracePt t="61020" x="8620125" y="119063"/>
          <p14:tracePt t="61023" x="8612188" y="119063"/>
          <p14:tracePt t="61024" x="8604250" y="119063"/>
          <p14:tracePt t="61026" x="8596313" y="119063"/>
          <p14:tracePt t="61028" x="8588375" y="119063"/>
          <p14:tracePt t="61030" x="8580438" y="111125"/>
          <p14:tracePt t="61032" x="8572500" y="111125"/>
          <p14:tracePt t="61034" x="8556625" y="111125"/>
          <p14:tracePt t="61036" x="8548688" y="111125"/>
          <p14:tracePt t="61038" x="8540750" y="111125"/>
          <p14:tracePt t="61040" x="8531225" y="111125"/>
          <p14:tracePt t="61042" x="8515350" y="111125"/>
          <p14:tracePt t="61046" x="8507413" y="111125"/>
          <p14:tracePt t="61048" x="8483600" y="111125"/>
          <p14:tracePt t="61051" x="8475663" y="111125"/>
          <p14:tracePt t="61053" x="8459788" y="111125"/>
          <p14:tracePt t="61056" x="8451850" y="111125"/>
          <p14:tracePt t="61058" x="8443913" y="111125"/>
          <p14:tracePt t="61059" x="8428038" y="111125"/>
          <p14:tracePt t="61061" x="8412163" y="111125"/>
          <p14:tracePt t="61063" x="8404225" y="111125"/>
          <p14:tracePt t="61065" x="8396288" y="111125"/>
          <p14:tracePt t="61067" x="8380413" y="111125"/>
          <p14:tracePt t="61069" x="8364538" y="111125"/>
          <p14:tracePt t="61072" x="8356600" y="111125"/>
          <p14:tracePt t="61075" x="8332788" y="111125"/>
          <p14:tracePt t="61077" x="8316913" y="111125"/>
          <p14:tracePt t="61079" x="8308975" y="111125"/>
          <p14:tracePt t="61081" x="8293100" y="111125"/>
          <p14:tracePt t="61083" x="8285163" y="111125"/>
          <p14:tracePt t="61085" x="8269288" y="111125"/>
          <p14:tracePt t="61087" x="8253413" y="111125"/>
          <p14:tracePt t="61090" x="8245475" y="111125"/>
          <p14:tracePt t="61091" x="8237538" y="111125"/>
          <p14:tracePt t="61093" x="8221663" y="111125"/>
          <p14:tracePt t="61095" x="8205788" y="111125"/>
          <p14:tracePt t="61097" x="8197850" y="119063"/>
          <p14:tracePt t="61099" x="8180388" y="119063"/>
          <p14:tracePt t="61101" x="8172450" y="119063"/>
          <p14:tracePt t="61103" x="8164513" y="127000"/>
          <p14:tracePt t="61105" x="8148638" y="127000"/>
          <p14:tracePt t="61107" x="8140700" y="134938"/>
          <p14:tracePt t="61109" x="8132763" y="134938"/>
          <p14:tracePt t="61110" x="8116888" y="142875"/>
          <p14:tracePt t="61113" x="8108950" y="142875"/>
          <p14:tracePt t="61115" x="8101013" y="142875"/>
          <p14:tracePt t="61117" x="8085138" y="150813"/>
          <p14:tracePt t="61119" x="8077200" y="150813"/>
          <p14:tracePt t="61121" x="8069263" y="158750"/>
          <p14:tracePt t="61123" x="8045450" y="158750"/>
          <p14:tracePt t="61127" x="8045450" y="166688"/>
          <p14:tracePt t="61129" x="8029575" y="166688"/>
          <p14:tracePt t="61132" x="8021638" y="176213"/>
          <p14:tracePt t="61134" x="8005763" y="176213"/>
          <p14:tracePt t="61139" x="7989888" y="184150"/>
          <p14:tracePt t="61142" x="7981950" y="192088"/>
          <p14:tracePt t="61143" x="7974013" y="192088"/>
          <p14:tracePt t="61145" x="7966075" y="192088"/>
          <p14:tracePt t="61148" x="7958138" y="200025"/>
          <p14:tracePt t="61153" x="7950200" y="207963"/>
          <p14:tracePt t="61157" x="7934325" y="215900"/>
          <p14:tracePt t="61162" x="7926388" y="223838"/>
          <p14:tracePt t="61164" x="7918450" y="223838"/>
          <p14:tracePt t="61166" x="7918450" y="231775"/>
          <p14:tracePt t="61169" x="7910513" y="231775"/>
          <p14:tracePt t="61170" x="7910513" y="239713"/>
          <p14:tracePt t="61172" x="7902575" y="247650"/>
          <p14:tracePt t="61176" x="7894638" y="255588"/>
          <p14:tracePt t="61177" x="7886700" y="263525"/>
          <p14:tracePt t="61182" x="7886700" y="271463"/>
          <p14:tracePt t="61185" x="7878763" y="287338"/>
          <p14:tracePt t="61188" x="7870825" y="303213"/>
          <p14:tracePt t="61190" x="7862888" y="311150"/>
          <p14:tracePt t="61192" x="7862888" y="319088"/>
          <p14:tracePt t="61193" x="7854950" y="327025"/>
          <p14:tracePt t="61195" x="7847013" y="334963"/>
          <p14:tracePt t="61198" x="7847013" y="350838"/>
          <p14:tracePt t="61200" x="7839075" y="366713"/>
          <p14:tracePt t="61202" x="7829550" y="374650"/>
          <p14:tracePt t="61204" x="7829550" y="382588"/>
          <p14:tracePt t="61206" x="7821613" y="398463"/>
          <p14:tracePt t="61208" x="7813675" y="406400"/>
          <p14:tracePt t="61209" x="7813675" y="422275"/>
          <p14:tracePt t="61210" x="7805738" y="438150"/>
          <p14:tracePt t="61212" x="7797800" y="454025"/>
          <p14:tracePt t="61215" x="7789863" y="469900"/>
          <p14:tracePt t="61217" x="7789863" y="485775"/>
          <p14:tracePt t="61219" x="7781925" y="501650"/>
          <p14:tracePt t="61222" x="7773988" y="519113"/>
          <p14:tracePt t="61223" x="7773988" y="534988"/>
          <p14:tracePt t="61225" x="7766050" y="542925"/>
          <p14:tracePt t="61226" x="7758113" y="566738"/>
          <p14:tracePt t="61228" x="7750175" y="582613"/>
          <p14:tracePt t="61231" x="7750175" y="590550"/>
          <p14:tracePt t="61233" x="7742238" y="606425"/>
          <p14:tracePt t="61235" x="7734300" y="630238"/>
          <p14:tracePt t="61238" x="7726363" y="646113"/>
          <p14:tracePt t="61239" x="7726363" y="661988"/>
          <p14:tracePt t="61241" x="7718425" y="677863"/>
          <p14:tracePt t="61242" x="7710488" y="693738"/>
          <p14:tracePt t="61244" x="7710488" y="717550"/>
          <p14:tracePt t="61247" x="7710488" y="733425"/>
          <p14:tracePt t="61249" x="7702550" y="749300"/>
          <p14:tracePt t="61252" x="7694613" y="765175"/>
          <p14:tracePt t="61253" x="7694613" y="788988"/>
          <p14:tracePt t="61255" x="7686675" y="804863"/>
          <p14:tracePt t="61257" x="7686675" y="820738"/>
          <p14:tracePt t="61259" x="7686675" y="844550"/>
          <p14:tracePt t="61260" x="7686675" y="869950"/>
          <p14:tracePt t="61262" x="7678738" y="885825"/>
          <p14:tracePt t="61265" x="7678738" y="901700"/>
          <p14:tracePt t="61267" x="7678738" y="925513"/>
          <p14:tracePt t="61269" x="7670800" y="941388"/>
          <p14:tracePt t="61271" x="7670800" y="957263"/>
          <p14:tracePt t="61273" x="7670800" y="973138"/>
          <p14:tracePt t="61275" x="7670800" y="996950"/>
          <p14:tracePt t="61276" x="7662863" y="1020763"/>
          <p14:tracePt t="61278" x="7662863" y="1044575"/>
          <p14:tracePt t="61281" x="7662863" y="1052513"/>
          <p14:tracePt t="61283" x="7662863" y="1076325"/>
          <p14:tracePt t="61285" x="7662863" y="1092200"/>
          <p14:tracePt t="61288" x="7662863" y="1108075"/>
          <p14:tracePt t="61289" x="7662863" y="1131888"/>
          <p14:tracePt t="61291" x="7662863" y="1147763"/>
          <p14:tracePt t="61293" x="7662863" y="1171575"/>
          <p14:tracePt t="61294" x="7662863" y="1187450"/>
          <p14:tracePt t="61295" x="7662863" y="1212850"/>
          <p14:tracePt t="61298" x="7662863" y="1228725"/>
          <p14:tracePt t="61300" x="7662863" y="1244600"/>
          <p14:tracePt t="61302" x="7662863" y="1260475"/>
          <p14:tracePt t="61304" x="7662863" y="1276350"/>
          <p14:tracePt t="61306" x="7662863" y="1292225"/>
          <p14:tracePt t="61307" x="7662863" y="1316038"/>
          <p14:tracePt t="61310" x="7662863" y="1331913"/>
          <p14:tracePt t="61312" x="7662863" y="1355725"/>
          <p14:tracePt t="61313" x="7662863" y="1371600"/>
          <p14:tracePt t="61316" x="7662863" y="1387475"/>
          <p14:tracePt t="61318" x="7662863" y="1403350"/>
          <p14:tracePt t="61320" x="7670800" y="1411288"/>
          <p14:tracePt t="61322" x="7670800" y="1435100"/>
          <p14:tracePt t="61324" x="7670800" y="1450975"/>
          <p14:tracePt t="61326" x="7670800" y="1474788"/>
          <p14:tracePt t="61327" x="7678738" y="1482725"/>
          <p14:tracePt t="61329" x="7678738" y="1506538"/>
          <p14:tracePt t="61332" x="7678738" y="1514475"/>
          <p14:tracePt t="61334" x="7678738" y="1530350"/>
          <p14:tracePt t="61336" x="7678738" y="1555750"/>
          <p14:tracePt t="61338" x="7686675" y="1571625"/>
          <p14:tracePt t="61340" x="7686675" y="1587500"/>
          <p14:tracePt t="61342" x="7694613" y="1603375"/>
          <p14:tracePt t="61344" x="7694613" y="1627188"/>
          <p14:tracePt t="61345" x="7694613" y="1643063"/>
          <p14:tracePt t="61348" x="7694613" y="1658938"/>
          <p14:tracePt t="61350" x="7694613" y="1682750"/>
          <p14:tracePt t="61352" x="7702550" y="1698625"/>
          <p14:tracePt t="61354" x="7702550" y="1722438"/>
          <p14:tracePt t="61356" x="7710488" y="1730375"/>
          <p14:tracePt t="61358" x="7718425" y="1746250"/>
          <p14:tracePt t="61360" x="7718425" y="1770063"/>
          <p14:tracePt t="61362" x="7718425" y="1785938"/>
          <p14:tracePt t="61363" x="7718425" y="1801813"/>
          <p14:tracePt t="61366" x="7718425" y="1817688"/>
          <p14:tracePt t="61368" x="7726363" y="1833563"/>
          <p14:tracePt t="61371" x="7726363" y="1841500"/>
          <p14:tracePt t="61374" x="7726363" y="1873250"/>
          <p14:tracePt t="61376" x="7726363" y="1881188"/>
          <p14:tracePt t="61377" x="7734300" y="1890713"/>
          <p14:tracePt t="61379" x="7734300" y="1906588"/>
          <p14:tracePt t="61381" x="7734300" y="1914525"/>
          <p14:tracePt t="61383" x="7734300" y="1922463"/>
          <p14:tracePt t="61385" x="7734300" y="1930400"/>
          <p14:tracePt t="61390" x="7734300" y="1946275"/>
          <p14:tracePt t="61393" x="7734300" y="1954213"/>
          <p14:tracePt t="61395" x="7734300" y="1962150"/>
          <p14:tracePt t="61396" x="7734300" y="1970088"/>
          <p14:tracePt t="61399" x="7734300" y="1978025"/>
          <p14:tracePt t="61403" x="7734300" y="1985963"/>
          <p14:tracePt t="61406" x="7734300" y="1993900"/>
          <p14:tracePt t="61407" x="7734300" y="2001838"/>
          <p14:tracePt t="61410" x="7734300" y="2009775"/>
          <p14:tracePt t="61414" x="7734300" y="2017713"/>
          <p14:tracePt t="61417" x="7734300" y="2025650"/>
          <p14:tracePt t="61419" x="7734300" y="2033588"/>
          <p14:tracePt t="61423" x="7734300" y="2041525"/>
          <p14:tracePt t="61428" x="7734300" y="2057400"/>
          <p14:tracePt t="61435" x="7734300" y="2065338"/>
          <p14:tracePt t="61439" x="7734300" y="2073275"/>
          <p14:tracePt t="61441" x="7726363" y="2081213"/>
          <p14:tracePt t="61447" x="7726363" y="2089150"/>
          <p14:tracePt t="61450" x="7726363" y="2097088"/>
          <p14:tracePt t="61456" x="7726363" y="2105025"/>
          <p14:tracePt t="61458" x="7726363" y="2112963"/>
          <p14:tracePt t="61460" x="7718425" y="2112963"/>
          <p14:tracePt t="61464" x="7718425" y="2120900"/>
          <p14:tracePt t="61468" x="7718425" y="2128838"/>
          <p14:tracePt t="61472" x="7718425" y="2136775"/>
          <p14:tracePt t="61474" x="7718425" y="2144713"/>
          <p14:tracePt t="61478" x="7718425" y="2152650"/>
          <p14:tracePt t="61482" x="7718425" y="2168525"/>
          <p14:tracePt t="61484" x="7710488" y="2168525"/>
          <p14:tracePt t="61486" x="7710488" y="2176463"/>
          <p14:tracePt t="61490" x="7710488" y="2184400"/>
          <p14:tracePt t="61494" x="7710488" y="2192338"/>
          <p14:tracePt t="61496" x="7710488" y="2200275"/>
          <p14:tracePt t="61498" x="7702550" y="2200275"/>
          <p14:tracePt t="61502" x="7702550" y="2208213"/>
          <p14:tracePt t="61507" x="7702550" y="2216150"/>
          <p14:tracePt t="61514" x="7694613" y="2224088"/>
          <p14:tracePt t="61518" x="7694613" y="2233613"/>
          <p14:tracePt t="61522" x="7686675" y="2233613"/>
          <p14:tracePt t="61536" x="7686675" y="2241550"/>
          <p14:tracePt t="61576" x="7678738" y="2241550"/>
          <p14:tracePt t="61593" x="7670800" y="2233613"/>
          <p14:tracePt t="61596" x="7670800" y="2224088"/>
          <p14:tracePt t="61603" x="7670800" y="2216150"/>
          <p14:tracePt t="61610" x="7670800" y="2208213"/>
          <p14:tracePt t="61614" x="7670800" y="2200275"/>
          <p14:tracePt t="61618" x="7670800" y="2192338"/>
          <p14:tracePt t="61622" x="7662863" y="2192338"/>
          <p14:tracePt t="61628" x="7662863" y="2184400"/>
          <p14:tracePt t="61633" x="7662863" y="2176463"/>
          <p14:tracePt t="61637" x="7662863" y="2168525"/>
          <p14:tracePt t="61640" x="7662863" y="2160588"/>
          <p14:tracePt t="61643" x="7662863" y="2152650"/>
          <p14:tracePt t="61650" x="7662863" y="2144713"/>
          <p14:tracePt t="61653" x="7662863" y="2136775"/>
          <p14:tracePt t="61657" x="7662863" y="2128838"/>
          <p14:tracePt t="61658" x="7662863" y="2120900"/>
          <p14:tracePt t="61660" x="7662863" y="2112963"/>
          <p14:tracePt t="61666" x="7662863" y="2097088"/>
          <p14:tracePt t="61672" x="7662863" y="2089150"/>
          <p14:tracePt t="61675" x="7662863" y="2081213"/>
          <p14:tracePt t="61678" x="7662863" y="2073275"/>
          <p14:tracePt t="61680" x="7662863" y="2065338"/>
          <p14:tracePt t="61682" x="7662863" y="2057400"/>
          <p14:tracePt t="61689" x="7670800" y="2049463"/>
          <p14:tracePt t="61691" x="7670800" y="2041525"/>
          <p14:tracePt t="61694" x="7670800" y="2033588"/>
          <p14:tracePt t="61697" x="7670800" y="2025650"/>
          <p14:tracePt t="61701" x="7670800" y="2017713"/>
          <p14:tracePt t="61708" x="7670800" y="2009775"/>
          <p14:tracePt t="61709" x="7670800" y="2001838"/>
          <p14:tracePt t="61713" x="7670800" y="1993900"/>
          <p14:tracePt t="61717" x="7670800" y="1985963"/>
          <p14:tracePt t="61723" x="7670800" y="1978025"/>
          <p14:tracePt t="61727" x="7670800" y="1970088"/>
          <p14:tracePt t="61729" x="7670800" y="1962150"/>
          <p14:tracePt t="61731" x="7662863" y="1962150"/>
          <p14:tracePt t="61733" x="7662863" y="1954213"/>
          <p14:tracePt t="61740" x="7654925" y="1946275"/>
          <p14:tracePt t="61742" x="7654925" y="1938338"/>
          <p14:tracePt t="61743" x="7646988" y="1938338"/>
          <p14:tracePt t="61747" x="7646988" y="1930400"/>
          <p14:tracePt t="61749" x="7639050" y="1930400"/>
          <p14:tracePt t="61753" x="7639050" y="1922463"/>
          <p14:tracePt t="61756" x="7631113" y="1922463"/>
          <p14:tracePt t="61761" x="7623175" y="1914525"/>
          <p14:tracePt t="61763" x="7615238" y="1914525"/>
          <p14:tracePt t="61767" x="7615238" y="1906588"/>
          <p14:tracePt t="61769" x="7607300" y="1906588"/>
          <p14:tracePt t="61774" x="7599363" y="1906588"/>
          <p14:tracePt t="61782" x="7591425" y="1906588"/>
          <p14:tracePt t="61784" x="7583488" y="1906588"/>
          <p14:tracePt t="61788" x="7583488" y="1898650"/>
          <p14:tracePt t="61792" x="7575550" y="1898650"/>
          <p14:tracePt t="61805" x="7567613" y="1898650"/>
          <p14:tracePt t="61816" x="7559675" y="1898650"/>
          <p14:tracePt t="61822" x="7551738" y="1898650"/>
          <p14:tracePt t="61830" x="7543800" y="1906588"/>
          <p14:tracePt t="61838" x="7535863" y="1914525"/>
          <p14:tracePt t="61844" x="7527925" y="1914525"/>
          <p14:tracePt t="61846" x="7527925" y="1922463"/>
          <p14:tracePt t="61848" x="7519988" y="1922463"/>
          <p14:tracePt t="61851" x="7519988" y="1930400"/>
          <p14:tracePt t="61855" x="7512050" y="1930400"/>
          <p14:tracePt t="61858" x="7512050" y="1938338"/>
          <p14:tracePt t="61859" x="7512050" y="1946275"/>
          <p14:tracePt t="61861" x="7504113" y="1946275"/>
          <p14:tracePt t="61863" x="7504113" y="1954213"/>
          <p14:tracePt t="61867" x="7496175" y="1954213"/>
          <p14:tracePt t="61870" x="7496175" y="1962150"/>
          <p14:tracePt t="61873" x="7486650" y="1970088"/>
          <p14:tracePt t="61875" x="7486650" y="1978025"/>
          <p14:tracePt t="61877" x="7478713" y="1978025"/>
          <p14:tracePt t="61893" x="7470775" y="2009775"/>
          <p14:tracePt t="61895" x="7470775" y="2017713"/>
          <p14:tracePt t="61897" x="7462838" y="2017713"/>
          <p14:tracePt t="61899" x="7462838" y="2025650"/>
          <p14:tracePt t="61901" x="7454900" y="2025650"/>
          <p14:tracePt t="61903" x="7454900" y="2033588"/>
          <p14:tracePt t="61908" x="7454900" y="2049463"/>
          <p14:tracePt t="61911" x="7454900" y="2057400"/>
          <p14:tracePt t="61915" x="7446963" y="2065338"/>
          <p14:tracePt t="61917" x="7446963" y="2073275"/>
          <p14:tracePt t="61919" x="7446963" y="2081213"/>
          <p14:tracePt t="61923" x="7446963" y="2089150"/>
          <p14:tracePt t="61927" x="7446963" y="2097088"/>
          <p14:tracePt t="61929" x="7446963" y="2105025"/>
          <p14:tracePt t="61934" x="7446963" y="2112963"/>
          <p14:tracePt t="61938" x="7446963" y="2120900"/>
          <p14:tracePt t="61944" x="7446963" y="2128838"/>
          <p14:tracePt t="61946" x="7446963" y="2136775"/>
          <p14:tracePt t="61956" x="7446963" y="2144713"/>
          <p14:tracePt t="61960" x="7454900" y="2144713"/>
          <p14:tracePt t="61962" x="7454900" y="2152650"/>
          <p14:tracePt t="61966" x="7462838" y="2152650"/>
          <p14:tracePt t="61972" x="7462838" y="2160588"/>
          <p14:tracePt t="61974" x="7470775" y="2160588"/>
          <p14:tracePt t="61978" x="7470775" y="2168525"/>
          <p14:tracePt t="61982" x="7478713" y="2168525"/>
          <p14:tracePt t="61987" x="7486650" y="2168525"/>
          <p14:tracePt t="61990" x="7496175" y="2168525"/>
          <p14:tracePt t="61992" x="7496175" y="2176463"/>
          <p14:tracePt t="61996" x="7504113" y="2176463"/>
          <p14:tracePt t="62002" x="7512050" y="2176463"/>
          <p14:tracePt t="62007" x="7519988" y="2176463"/>
          <p14:tracePt t="62011" x="7527925" y="2176463"/>
          <p14:tracePt t="62017" x="7535863" y="2176463"/>
          <p14:tracePt t="62023" x="7543800" y="2176463"/>
          <p14:tracePt t="62029" x="7551738" y="2176463"/>
          <p14:tracePt t="62033" x="7559675" y="2176463"/>
          <p14:tracePt t="62039" x="7567613" y="2176463"/>
          <p14:tracePt t="62046" x="7575550" y="2176463"/>
          <p14:tracePt t="62051" x="7583488" y="2176463"/>
          <p14:tracePt t="62056" x="7591425" y="2176463"/>
          <p14:tracePt t="62057" x="7599363" y="2176463"/>
          <p14:tracePt t="62060" x="7607300" y="2176463"/>
          <p14:tracePt t="62063" x="7607300" y="2168525"/>
          <p14:tracePt t="62067" x="7615238" y="2168525"/>
          <p14:tracePt t="62069" x="7623175" y="2168525"/>
          <p14:tracePt t="62071" x="7623175" y="2160588"/>
          <p14:tracePt t="62073" x="7631113" y="2160588"/>
          <p14:tracePt t="62079" x="7639050" y="2160588"/>
          <p14:tracePt t="62083" x="7646988" y="2152650"/>
          <p14:tracePt t="62089" x="7654925" y="2152650"/>
          <p14:tracePt t="62091" x="7662863" y="2152650"/>
          <p14:tracePt t="62092" x="7662863" y="2144713"/>
          <p14:tracePt t="62093" x="7670800" y="2144713"/>
          <p14:tracePt t="62100" x="7678738" y="2136775"/>
          <p14:tracePt t="62104" x="7678738" y="2128838"/>
          <p14:tracePt t="62107" x="7686675" y="2128838"/>
          <p14:tracePt t="62109" x="7694613" y="2120900"/>
          <p14:tracePt t="62118" x="7702550" y="2120900"/>
          <p14:tracePt t="62122" x="7702550" y="2112963"/>
          <p14:tracePt t="62129" x="7710488" y="2112963"/>
          <p14:tracePt t="62132" x="7710488" y="2105025"/>
          <p14:tracePt t="62140" x="7710488" y="2097088"/>
          <p14:tracePt t="62141" x="7718425" y="2097088"/>
          <p14:tracePt t="62150" x="7718425" y="2089150"/>
          <p14:tracePt t="62155" x="7726363" y="2089150"/>
          <p14:tracePt t="62164" x="7726363" y="2081213"/>
          <p14:tracePt t="62175" x="7734300" y="2081213"/>
          <p14:tracePt t="62181" x="7734300" y="2073275"/>
          <p14:tracePt t="62195" x="7734300" y="2065338"/>
          <p14:tracePt t="62305" x="7734300" y="2073275"/>
          <p14:tracePt t="62339" x="7742238" y="2065338"/>
          <p14:tracePt t="62345" x="7742238" y="2057400"/>
          <p14:tracePt t="62349" x="7750175" y="2049463"/>
          <p14:tracePt t="62351" x="7758113" y="2049463"/>
          <p14:tracePt t="62354" x="7758113" y="2041525"/>
          <p14:tracePt t="62357" x="7758113" y="2025650"/>
          <p14:tracePt t="62359" x="7766050" y="2025650"/>
          <p14:tracePt t="62361" x="7766050" y="2017713"/>
          <p14:tracePt t="62363" x="7773988" y="2009775"/>
          <p14:tracePt t="62365" x="7773988" y="2001838"/>
          <p14:tracePt t="62367" x="7773988" y="1985963"/>
          <p14:tracePt t="62369" x="7781925" y="1985963"/>
          <p14:tracePt t="62374" x="7797800" y="1962150"/>
          <p14:tracePt t="62376" x="7805738" y="1954213"/>
          <p14:tracePt t="62377" x="7813675" y="1938338"/>
          <p14:tracePt t="62379" x="7821613" y="1930400"/>
          <p14:tracePt t="62381" x="7829550" y="1922463"/>
          <p14:tracePt t="62383" x="7847013" y="1898650"/>
          <p14:tracePt t="62385" x="7854950" y="1890713"/>
          <p14:tracePt t="62391" x="7878763" y="1865313"/>
          <p14:tracePt t="62395" x="7918450" y="1825625"/>
          <p14:tracePt t="62397" x="7934325" y="1809750"/>
          <p14:tracePt t="62399" x="7950200" y="1785938"/>
          <p14:tracePt t="62401" x="7958138" y="1778000"/>
          <p14:tracePt t="62406" x="7989888" y="1738313"/>
          <p14:tracePt t="62408" x="8005763" y="1730375"/>
          <p14:tracePt t="62410" x="8029575" y="1714500"/>
          <p14:tracePt t="62411" x="8045450" y="1690688"/>
          <p14:tracePt t="62413" x="8061325" y="1674813"/>
          <p14:tracePt t="62415" x="8085138" y="1658938"/>
          <p14:tracePt t="62416" x="8101013" y="1643063"/>
          <p14:tracePt t="62418" x="8116888" y="1627188"/>
          <p14:tracePt t="62423" x="8156575" y="1587500"/>
          <p14:tracePt t="62426" x="8197850" y="1538288"/>
          <p14:tracePt t="62427" x="8213725" y="1522413"/>
          <p14:tracePt t="62430" x="8245475" y="1506538"/>
          <p14:tracePt t="62432" x="8261350" y="1482725"/>
          <p14:tracePt t="62434" x="8277225" y="1466850"/>
          <p14:tracePt t="62436" x="8308975" y="1443038"/>
          <p14:tracePt t="62439" x="8324850" y="1427163"/>
          <p14:tracePt t="62441" x="8356600" y="1395413"/>
          <p14:tracePt t="62442" x="8372475" y="1371600"/>
          <p14:tracePt t="62444" x="8388350" y="1355725"/>
          <p14:tracePt t="62446" x="8420100" y="1331913"/>
          <p14:tracePt t="62448" x="8435975" y="1316038"/>
          <p14:tracePt t="62450" x="8467725" y="1284288"/>
          <p14:tracePt t="62452" x="8483600" y="1268413"/>
          <p14:tracePt t="62456" x="8523288" y="1228725"/>
          <p14:tracePt t="62458" x="8548688" y="1195388"/>
          <p14:tracePt t="62460" x="8564563" y="1187450"/>
          <p14:tracePt t="62462" x="8588375" y="1163638"/>
          <p14:tracePt t="62464" x="8604250" y="1139825"/>
          <p14:tracePt t="62466" x="8628063" y="1123950"/>
          <p14:tracePt t="62468" x="8643938" y="1100138"/>
          <p14:tracePt t="62472" x="8675688" y="1068388"/>
          <p14:tracePt t="62474" x="8691563" y="1052513"/>
          <p14:tracePt t="62476" x="8699500" y="1028700"/>
          <p14:tracePt t="62478" x="8715375" y="1012825"/>
          <p14:tracePt t="62480" x="8723313" y="996950"/>
          <p14:tracePt t="62482" x="8739188" y="981075"/>
          <p14:tracePt t="62484" x="8747125" y="965200"/>
          <p14:tracePt t="62486" x="8763000" y="949325"/>
          <p14:tracePt t="62490" x="8778875" y="917575"/>
          <p14:tracePt t="62491" x="8786813" y="901700"/>
          <p14:tracePt t="62493" x="8786813" y="885825"/>
          <p14:tracePt t="62496" x="8794750" y="877888"/>
          <p14:tracePt t="62498" x="8802688" y="852488"/>
          <p14:tracePt t="62500" x="8802688" y="844550"/>
          <p14:tracePt t="62501" x="8802688" y="836613"/>
          <p14:tracePt t="62505" x="8810625" y="812800"/>
          <p14:tracePt t="62507" x="8818563" y="804863"/>
          <p14:tracePt t="62509" x="8818563" y="788988"/>
          <p14:tracePt t="62511" x="8818563" y="781050"/>
          <p14:tracePt t="62512" x="8818563" y="773113"/>
          <p14:tracePt t="62514" x="8818563" y="765175"/>
          <p14:tracePt t="62517" x="8818563" y="749300"/>
          <p14:tracePt t="62519" x="8818563" y="741363"/>
          <p14:tracePt t="62523" x="8818563" y="717550"/>
          <p14:tracePt t="62527" x="8818563" y="709613"/>
          <p14:tracePt t="62529" x="8818563" y="701675"/>
          <p14:tracePt t="62530" x="8818563" y="693738"/>
          <p14:tracePt t="62533" x="8818563" y="685800"/>
          <p14:tracePt t="62539" x="8818563" y="677863"/>
          <p14:tracePt t="62540" x="8818563" y="669925"/>
          <p14:tracePt t="62541" x="8818563" y="661988"/>
          <p14:tracePt t="62543" x="8818563" y="654050"/>
          <p14:tracePt t="62546" x="8818563" y="646113"/>
          <p14:tracePt t="62551" x="8818563" y="638175"/>
          <p14:tracePt t="62555" x="8818563" y="630238"/>
          <p14:tracePt t="62561" x="8810625" y="630238"/>
          <p14:tracePt t="62562" x="8810625" y="622300"/>
          <p14:tracePt t="62575" x="8802688" y="614363"/>
          <p14:tracePt t="62582" x="8794750" y="606425"/>
          <p14:tracePt t="62592" x="8794750" y="598488"/>
          <p14:tracePt t="62600" x="8786813" y="590550"/>
          <p14:tracePt t="62608" x="8786813" y="582613"/>
          <p14:tracePt t="62610" x="8786813" y="574675"/>
          <p14:tracePt t="62614" x="8778875" y="574675"/>
          <p14:tracePt t="62618" x="8778875" y="566738"/>
          <p14:tracePt t="62624" x="8778875" y="558800"/>
          <p14:tracePt t="62626" x="8770938" y="558800"/>
          <p14:tracePt t="62628" x="8770938" y="550863"/>
          <p14:tracePt t="62630" x="8763000" y="550863"/>
          <p14:tracePt t="62632" x="8763000" y="542925"/>
          <p14:tracePt t="62637" x="8763000" y="534988"/>
          <p14:tracePt t="62640" x="8755063" y="534988"/>
          <p14:tracePt t="62642" x="8755063" y="527050"/>
          <p14:tracePt t="62646" x="8755063" y="519113"/>
          <p14:tracePt t="62650" x="8755063" y="509588"/>
          <p14:tracePt t="62652" x="8747125" y="509588"/>
          <p14:tracePt t="62655" x="8747125" y="501650"/>
          <p14:tracePt t="62659" x="8747125" y="493713"/>
          <p14:tracePt t="62661" x="8739188" y="493713"/>
          <p14:tracePt t="62663" x="8739188" y="485775"/>
          <p14:tracePt t="62667" x="8739188" y="477838"/>
          <p14:tracePt t="62669" x="8731250" y="477838"/>
          <p14:tracePt t="62672" x="8731250" y="469900"/>
          <p14:tracePt t="62677" x="8731250" y="461963"/>
          <p14:tracePt t="62683" x="8731250" y="454025"/>
          <p14:tracePt t="62685" x="8723313" y="454025"/>
          <p14:tracePt t="62688" x="8723313" y="446088"/>
          <p14:tracePt t="62692" x="8723313" y="438150"/>
          <p14:tracePt t="62695" x="8723313" y="430213"/>
          <p14:tracePt t="62699" x="8723313" y="422275"/>
          <p14:tracePt t="62705" x="8715375" y="414338"/>
          <p14:tracePt t="62708" x="8715375" y="406400"/>
          <p14:tracePt t="62709" x="8715375" y="398463"/>
          <p14:tracePt t="62713" x="8715375" y="390525"/>
          <p14:tracePt t="62717" x="8715375" y="382588"/>
          <p14:tracePt t="62719" x="8707438" y="382588"/>
          <p14:tracePt t="62724" x="8707438" y="374650"/>
          <p14:tracePt t="62725" x="8699500" y="374650"/>
          <p14:tracePt t="62727" x="8699500" y="366713"/>
          <p14:tracePt t="62729" x="8699500" y="358775"/>
          <p14:tracePt t="62737" x="8699500" y="350838"/>
          <p14:tracePt t="62742" x="8699500" y="342900"/>
          <p14:tracePt t="62746" x="8691563" y="342900"/>
          <p14:tracePt t="62750" x="8691563" y="334963"/>
          <p14:tracePt t="62754" x="8691563" y="327025"/>
          <p14:tracePt t="62766" x="8691563" y="319088"/>
          <p14:tracePt t="62784" x="8691563" y="311150"/>
          <p14:tracePt t="62824" x="8691563" y="303213"/>
          <p14:tracePt t="63272" x="8683625" y="303213"/>
          <p14:tracePt t="63280" x="8683625" y="311150"/>
          <p14:tracePt t="63288" x="8675688" y="311150"/>
          <p14:tracePt t="63298" x="8667750" y="311150"/>
          <p14:tracePt t="63301" x="8667750" y="319088"/>
          <p14:tracePt t="63311" x="8659813" y="319088"/>
          <p14:tracePt t="63321" x="8659813" y="327025"/>
          <p14:tracePt t="63327" x="8659813" y="334963"/>
          <p14:tracePt t="63329" x="8651875" y="334963"/>
          <p14:tracePt t="63347" x="8651875" y="342900"/>
          <p14:tracePt t="63351" x="8643938" y="342900"/>
          <p14:tracePt t="63367" x="8636000" y="342900"/>
          <p14:tracePt t="63418" x="8636000" y="350838"/>
          <p14:tracePt t="63517" x="8636000" y="342900"/>
          <p14:tracePt t="63533" x="8636000" y="334963"/>
          <p14:tracePt t="63543" x="8636000" y="327025"/>
          <p14:tracePt t="63554" x="8628063" y="319088"/>
          <p14:tracePt t="63564" x="8628063" y="311150"/>
          <p14:tracePt t="63576" x="8620125" y="311150"/>
          <p14:tracePt t="63580" x="8620125" y="303213"/>
          <p14:tracePt t="63641" x="8620125" y="311150"/>
          <p14:tracePt t="63645" x="8612188" y="311150"/>
          <p14:tracePt t="63648" x="8612188" y="319088"/>
          <p14:tracePt t="63651" x="8604250" y="319088"/>
          <p14:tracePt t="63656" x="8604250" y="334963"/>
          <p14:tracePt t="63659" x="8604250" y="342900"/>
          <p14:tracePt t="63661" x="8596313" y="342900"/>
          <p14:tracePt t="63663" x="8596313" y="350838"/>
          <p14:tracePt t="63667" x="8596313" y="358775"/>
          <p14:tracePt t="63669" x="8588375" y="358775"/>
          <p14:tracePt t="63674" x="8588375" y="366713"/>
          <p14:tracePt t="63675" x="8588375" y="374650"/>
          <p14:tracePt t="63677" x="8580438" y="382588"/>
          <p14:tracePt t="63679" x="8580438" y="390525"/>
          <p14:tracePt t="63681" x="8572500" y="390525"/>
          <p14:tracePt t="63685" x="8572500" y="398463"/>
          <p14:tracePt t="63690" x="8564563" y="414338"/>
          <p14:tracePt t="63693" x="8564563" y="422275"/>
          <p14:tracePt t="63695" x="8556625" y="422275"/>
          <p14:tracePt t="63697" x="8556625" y="430213"/>
          <p14:tracePt t="63701" x="8556625" y="438150"/>
          <p14:tracePt t="63705" x="8548688" y="446088"/>
          <p14:tracePt t="63708" x="8540750" y="454025"/>
          <p14:tracePt t="63709" x="8540750" y="461963"/>
          <p14:tracePt t="63713" x="8540750" y="469900"/>
          <p14:tracePt t="63716" x="8531225" y="477838"/>
          <p14:tracePt t="63718" x="8531225" y="485775"/>
          <p14:tracePt t="63722" x="8531225" y="493713"/>
          <p14:tracePt t="63725" x="8523288" y="501650"/>
          <p14:tracePt t="63726" x="8523288" y="509588"/>
          <p14:tracePt t="63728" x="8515350" y="509588"/>
          <p14:tracePt t="63730" x="8515350" y="519113"/>
          <p14:tracePt t="63732" x="8515350" y="527050"/>
          <p14:tracePt t="63739" x="8515350" y="534988"/>
          <p14:tracePt t="63741" x="8507413" y="542925"/>
          <p14:tracePt t="63744" x="8507413" y="550863"/>
          <p14:tracePt t="63750" x="8507413" y="558800"/>
          <p14:tracePt t="63755" x="8507413" y="566738"/>
          <p14:tracePt t="63760" x="8507413" y="574675"/>
          <p14:tracePt t="63772" x="8507413" y="582613"/>
          <p14:tracePt t="63843" x="8507413" y="574675"/>
          <p14:tracePt t="63847" x="8507413" y="566738"/>
          <p14:tracePt t="63851" x="8507413" y="558800"/>
          <p14:tracePt t="63857" x="8507413" y="550863"/>
          <p14:tracePt t="63859" x="8507413" y="542925"/>
          <p14:tracePt t="63865" x="8507413" y="534988"/>
          <p14:tracePt t="63867" x="8507413" y="527050"/>
          <p14:tracePt t="63872" x="8507413" y="519113"/>
          <p14:tracePt t="63875" x="8507413" y="509588"/>
          <p14:tracePt t="63877" x="8507413" y="501650"/>
          <p14:tracePt t="63880" x="8507413" y="493713"/>
          <p14:tracePt t="63891" x="8515350" y="469900"/>
          <p14:tracePt t="63892" x="8515350" y="461963"/>
          <p14:tracePt t="63894" x="8515350" y="454025"/>
          <p14:tracePt t="63896" x="8515350" y="446088"/>
          <p14:tracePt t="63900" x="8515350" y="438150"/>
          <p14:tracePt t="63903" x="8515350" y="430213"/>
          <p14:tracePt t="63907" x="8515350" y="422275"/>
          <p14:tracePt t="63908" x="8515350" y="414338"/>
          <p14:tracePt t="63910" x="8515350" y="406400"/>
          <p14:tracePt t="63914" x="8515350" y="398463"/>
          <p14:tracePt t="63916" x="8515350" y="390525"/>
          <p14:tracePt t="63923" x="8515350" y="382588"/>
          <p14:tracePt t="63924" x="8515350" y="374650"/>
          <p14:tracePt t="63926" x="8515350" y="366713"/>
          <p14:tracePt t="63928" x="8515350" y="358775"/>
          <p14:tracePt t="63932" x="8515350" y="350838"/>
          <p14:tracePt t="63938" x="8515350" y="334963"/>
          <p14:tracePt t="63940" x="8507413" y="334963"/>
          <p14:tracePt t="63942" x="8507413" y="327025"/>
          <p14:tracePt t="63946" x="8507413" y="319088"/>
          <p14:tracePt t="63956" x="8499475" y="303213"/>
          <p14:tracePt t="63958" x="8499475" y="295275"/>
          <p14:tracePt t="63961" x="8491538" y="295275"/>
          <p14:tracePt t="63963" x="8491538" y="287338"/>
          <p14:tracePt t="63965" x="8483600" y="287338"/>
          <p14:tracePt t="63967" x="8483600" y="279400"/>
          <p14:tracePt t="63971" x="8483600" y="271463"/>
          <p14:tracePt t="63973" x="8475663" y="271463"/>
          <p14:tracePt t="63979" x="8475663" y="263525"/>
          <p14:tracePt t="63981" x="8467725" y="263525"/>
          <p14:tracePt t="63983" x="8467725" y="255588"/>
          <p14:tracePt t="63991" x="8459788" y="255588"/>
          <p14:tracePt t="63995" x="8459788" y="247650"/>
          <p14:tracePt t="63999" x="8451850" y="239713"/>
          <p14:tracePt t="64006" x="8443913" y="239713"/>
          <p14:tracePt t="64013" x="8435975" y="231775"/>
          <p14:tracePt t="64080" x="8435975" y="239713"/>
          <p14:tracePt t="64084" x="8435975" y="247650"/>
          <p14:tracePt t="64091" x="8435975" y="255588"/>
          <p14:tracePt t="64094" x="8435975" y="263525"/>
          <p14:tracePt t="64096" x="8443913" y="263525"/>
          <p14:tracePt t="64098" x="8443913" y="271463"/>
          <p14:tracePt t="64101" x="8451850" y="279400"/>
          <p14:tracePt t="64105" x="8451850" y="287338"/>
          <p14:tracePt t="64108" x="8459788" y="295275"/>
          <p14:tracePt t="64110" x="8459788" y="303213"/>
          <p14:tracePt t="64112" x="8459788" y="311150"/>
          <p14:tracePt t="64114" x="8467725" y="319088"/>
          <p14:tracePt t="64116" x="8467725" y="327025"/>
          <p14:tracePt t="64118" x="8475663" y="327025"/>
          <p14:tracePt t="64123" x="8483600" y="342900"/>
          <p14:tracePt t="64126" x="8491538" y="358775"/>
          <p14:tracePt t="64129" x="8499475" y="366713"/>
          <p14:tracePt t="64131" x="8507413" y="374650"/>
          <p14:tracePt t="64133" x="8507413" y="382588"/>
          <p14:tracePt t="64136" x="8515350" y="382588"/>
          <p14:tracePt t="64140" x="8523288" y="390525"/>
          <p14:tracePt t="64142" x="8523288" y="398463"/>
          <p14:tracePt t="64143" x="8523288" y="406400"/>
          <p14:tracePt t="64145" x="8531225" y="406400"/>
          <p14:tracePt t="64147" x="8540750" y="414338"/>
          <p14:tracePt t="64151" x="8548688" y="422275"/>
          <p14:tracePt t="64155" x="8548688" y="430213"/>
          <p14:tracePt t="64157" x="8564563" y="438150"/>
          <p14:tracePt t="64163" x="8572500" y="438150"/>
          <p14:tracePt t="64165" x="8572500" y="446088"/>
          <p14:tracePt t="64167" x="8580438" y="446088"/>
          <p14:tracePt t="64174" x="8588375" y="446088"/>
          <p14:tracePt t="64175" x="8596313" y="454025"/>
          <p14:tracePt t="64181" x="8604250" y="454025"/>
          <p14:tracePt t="64186" x="8604250" y="461963"/>
          <p14:tracePt t="64192" x="8612188" y="461963"/>
          <p14:tracePt t="64210" x="8620125" y="461963"/>
          <p14:tracePt t="64214" x="8628063" y="461963"/>
          <p14:tracePt t="64225" x="8636000" y="461963"/>
          <p14:tracePt t="64234" x="8643938" y="461963"/>
          <p14:tracePt t="64243" x="8651875" y="461963"/>
          <p14:tracePt t="64246" x="8659813" y="461963"/>
          <p14:tracePt t="64254" x="8667750" y="461963"/>
          <p14:tracePt t="64259" x="8667750" y="454025"/>
          <p14:tracePt t="64261" x="8675688" y="454025"/>
          <p14:tracePt t="64268" x="8683625" y="454025"/>
          <p14:tracePt t="64272" x="8683625" y="446088"/>
          <p14:tracePt t="64275" x="8691563" y="446088"/>
          <p14:tracePt t="64276" x="8699500" y="446088"/>
          <p14:tracePt t="64284" x="8707438" y="446088"/>
          <p14:tracePt t="64286" x="8707438" y="438150"/>
          <p14:tracePt t="64290" x="8715375" y="438150"/>
          <p14:tracePt t="64295" x="8715375" y="430213"/>
          <p14:tracePt t="64298" x="8723313" y="430213"/>
          <p14:tracePt t="64301" x="8731250" y="422275"/>
          <p14:tracePt t="64311" x="8731250" y="414338"/>
          <p14:tracePt t="64313" x="8739188" y="414338"/>
          <p14:tracePt t="64324" x="8739188" y="406400"/>
          <p14:tracePt t="64333" x="8747125" y="398463"/>
          <p14:tracePt t="64337" x="8747125" y="390525"/>
          <p14:tracePt t="64345" x="8747125" y="382588"/>
          <p14:tracePt t="64351" x="8747125" y="374650"/>
          <p14:tracePt t="64355" x="8755063" y="374650"/>
          <p14:tracePt t="64357" x="8755063" y="366713"/>
          <p14:tracePt t="64361" x="8755063" y="358775"/>
          <p14:tracePt t="64369" x="8755063" y="350838"/>
          <p14:tracePt t="64373" x="8763000" y="350838"/>
          <p14:tracePt t="64374" x="8763000" y="342900"/>
          <p14:tracePt t="64382" x="8763000" y="334963"/>
          <p14:tracePt t="64388" x="8763000" y="327025"/>
          <p14:tracePt t="64392" x="8763000" y="319088"/>
          <p14:tracePt t="64401" x="8763000" y="311150"/>
          <p14:tracePt t="64408" x="8763000" y="303213"/>
          <p14:tracePt t="64412" x="8763000" y="295275"/>
          <p14:tracePt t="64419" x="8763000" y="287338"/>
          <p14:tracePt t="64428" x="8763000" y="279400"/>
          <p14:tracePt t="64440" x="8763000" y="271463"/>
          <p14:tracePt t="64481" x="8755063" y="271463"/>
          <p14:tracePt t="64515" x="8755063" y="263525"/>
          <p14:tracePt t="64534" x="8755063" y="255588"/>
          <p14:tracePt t="64538" x="8747125" y="255588"/>
          <p14:tracePt t="64555" x="8747125" y="247650"/>
          <p14:tracePt t="64559" x="8739188" y="247650"/>
          <p14:tracePt t="64576" x="8731250" y="247650"/>
          <p14:tracePt t="64578" x="8731250" y="239713"/>
          <p14:tracePt t="64582" x="8723313" y="239713"/>
          <p14:tracePt t="64597" x="8715375" y="239713"/>
          <p14:tracePt t="64599" x="8715375" y="231775"/>
          <p14:tracePt t="64607" x="8707438" y="223838"/>
          <p14:tracePt t="64617" x="8699500" y="215900"/>
          <p14:tracePt t="64623" x="8691563" y="215900"/>
          <p14:tracePt t="64628" x="8683625" y="215900"/>
          <p14:tracePt t="64629" x="8683625" y="207963"/>
          <p14:tracePt t="64633" x="8675688" y="207963"/>
          <p14:tracePt t="64637" x="8667750" y="200025"/>
          <p14:tracePt t="64644" x="8651875" y="192088"/>
          <p14:tracePt t="64647" x="8643938" y="192088"/>
          <p14:tracePt t="64651" x="8636000" y="184150"/>
          <p14:tracePt t="64654" x="8628063" y="184150"/>
          <p14:tracePt t="64657" x="8620125" y="176213"/>
          <p14:tracePt t="64661" x="8612188" y="176213"/>
          <p14:tracePt t="64663" x="8604250" y="166688"/>
          <p14:tracePt t="64665" x="8596313" y="166688"/>
          <p14:tracePt t="64671" x="8580438" y="158750"/>
          <p14:tracePt t="64673" x="8572500" y="158750"/>
          <p14:tracePt t="64675" x="8564563" y="158750"/>
          <p14:tracePt t="64677" x="8556625" y="158750"/>
          <p14:tracePt t="64679" x="8548688" y="158750"/>
          <p14:tracePt t="64681" x="8548688" y="150813"/>
          <p14:tracePt t="64682" x="8531225" y="142875"/>
          <p14:tracePt t="64686" x="8523288" y="142875"/>
          <p14:tracePt t="64689" x="8507413" y="142875"/>
          <p14:tracePt t="64692" x="8483600" y="142875"/>
          <p14:tracePt t="64694" x="8475663" y="134938"/>
          <p14:tracePt t="64696" x="8459788" y="134938"/>
          <p14:tracePt t="64698" x="8451850" y="134938"/>
          <p14:tracePt t="64700" x="8443913" y="134938"/>
          <p14:tracePt t="64704" x="8420100" y="134938"/>
          <p14:tracePt t="64706" x="8412163" y="134938"/>
          <p14:tracePt t="64708" x="8404225" y="134938"/>
          <p14:tracePt t="64710" x="8388350" y="127000"/>
          <p14:tracePt t="64712" x="8380413" y="127000"/>
          <p14:tracePt t="64714" x="8372475" y="127000"/>
          <p14:tracePt t="64716" x="8356600" y="127000"/>
          <p14:tracePt t="64718" x="8340725" y="127000"/>
          <p14:tracePt t="64721" x="8324850" y="127000"/>
          <p14:tracePt t="64723" x="8316913" y="127000"/>
          <p14:tracePt t="64724" x="8308975" y="127000"/>
          <p14:tracePt t="64726" x="8293100" y="127000"/>
          <p14:tracePt t="64728" x="8277225" y="127000"/>
          <p14:tracePt t="64730" x="8269288" y="127000"/>
          <p14:tracePt t="64733" x="8253413" y="127000"/>
          <p14:tracePt t="64735" x="8245475" y="127000"/>
          <p14:tracePt t="64739" x="8213725" y="134938"/>
          <p14:tracePt t="64740" x="8205788" y="134938"/>
          <p14:tracePt t="64742" x="8189913" y="134938"/>
          <p14:tracePt t="64744" x="8172450" y="134938"/>
          <p14:tracePt t="64746" x="8164513" y="142875"/>
          <p14:tracePt t="64748" x="8148638" y="142875"/>
          <p14:tracePt t="64750" x="8132763" y="150813"/>
          <p14:tracePt t="64755" x="8116888" y="150813"/>
          <p14:tracePt t="64756" x="8108950" y="158750"/>
          <p14:tracePt t="64758" x="8101013" y="158750"/>
          <p14:tracePt t="64761" x="8093075" y="166688"/>
          <p14:tracePt t="64763" x="8069263" y="166688"/>
          <p14:tracePt t="64764" x="8061325" y="176213"/>
          <p14:tracePt t="64767" x="8053388" y="176213"/>
          <p14:tracePt t="64770" x="8045450" y="184150"/>
          <p14:tracePt t="64773" x="8029575" y="184150"/>
          <p14:tracePt t="64775" x="8021638" y="192088"/>
          <p14:tracePt t="64778" x="8005763" y="200025"/>
          <p14:tracePt t="64781" x="7997825" y="200025"/>
          <p14:tracePt t="64783" x="7997825" y="207963"/>
          <p14:tracePt t="64785" x="7989888" y="207963"/>
          <p14:tracePt t="64788" x="7981950" y="215900"/>
          <p14:tracePt t="64790" x="7974013" y="215900"/>
          <p14:tracePt t="64793" x="7966075" y="223838"/>
          <p14:tracePt t="64795" x="7958138" y="231775"/>
          <p14:tracePt t="64797" x="7950200" y="231775"/>
          <p14:tracePt t="64799" x="7950200" y="239713"/>
          <p14:tracePt t="64801" x="7942263" y="239713"/>
          <p14:tracePt t="64803" x="7934325" y="255588"/>
          <p14:tracePt t="64806" x="7926388" y="255588"/>
          <p14:tracePt t="64808" x="7926388" y="263525"/>
          <p14:tracePt t="64809" x="7918450" y="271463"/>
          <p14:tracePt t="64811" x="7918450" y="279400"/>
          <p14:tracePt t="64813" x="7910513" y="287338"/>
          <p14:tracePt t="64815" x="7902575" y="287338"/>
          <p14:tracePt t="64816" x="7894638" y="311150"/>
          <p14:tracePt t="64820" x="7886700" y="311150"/>
          <p14:tracePt t="64823" x="7870825" y="334963"/>
          <p14:tracePt t="64825" x="7870825" y="342900"/>
          <p14:tracePt t="64827" x="7862888" y="350838"/>
          <p14:tracePt t="64829" x="7854950" y="358775"/>
          <p14:tracePt t="64831" x="7854950" y="374650"/>
          <p14:tracePt t="64833" x="7839075" y="390525"/>
          <p14:tracePt t="64835" x="7839075" y="398463"/>
          <p14:tracePt t="64837" x="7829550" y="406400"/>
          <p14:tracePt t="64840" x="7821613" y="430213"/>
          <p14:tracePt t="64841" x="7813675" y="438150"/>
          <p14:tracePt t="64843" x="7813675" y="454025"/>
          <p14:tracePt t="64845" x="7797800" y="485775"/>
          <p14:tracePt t="64848" x="7797800" y="493713"/>
          <p14:tracePt t="64850" x="7789863" y="509588"/>
          <p14:tracePt t="64853" x="7789863" y="527050"/>
          <p14:tracePt t="64855" x="7781925" y="550863"/>
          <p14:tracePt t="64857" x="7773988" y="566738"/>
          <p14:tracePt t="64858" x="7773988" y="574675"/>
          <p14:tracePt t="64860" x="7773988" y="590550"/>
          <p14:tracePt t="64862" x="7766050" y="614363"/>
          <p14:tracePt t="64864" x="7758113" y="630238"/>
          <p14:tracePt t="64865" x="7758113" y="646113"/>
          <p14:tracePt t="64868" x="7758113" y="661988"/>
          <p14:tracePt t="64870" x="7758113" y="677863"/>
          <p14:tracePt t="64873" x="7750175" y="693738"/>
          <p14:tracePt t="64875" x="7750175" y="717550"/>
          <p14:tracePt t="64876" x="7742238" y="733425"/>
          <p14:tracePt t="64889" x="7734300" y="836613"/>
          <p14:tracePt t="64891" x="7734300" y="852488"/>
          <p14:tracePt t="64892" x="7726363" y="869950"/>
          <p14:tracePt t="64894" x="7726363" y="885825"/>
          <p14:tracePt t="64896" x="7726363" y="901700"/>
          <p14:tracePt t="64898" x="7718425" y="925513"/>
          <p14:tracePt t="64899" x="7718425" y="933450"/>
          <p14:tracePt t="64904" x="7718425" y="973138"/>
          <p14:tracePt t="64906" x="7710488" y="989013"/>
          <p14:tracePt t="64908" x="7710488" y="996950"/>
          <p14:tracePt t="64910" x="7710488" y="1020763"/>
          <p14:tracePt t="64912" x="7710488" y="1036638"/>
          <p14:tracePt t="64914" x="7710488" y="1052513"/>
          <p14:tracePt t="64915" x="7710488" y="1068388"/>
          <p14:tracePt t="64918" x="7710488" y="1084263"/>
          <p14:tracePt t="64921" x="7710488" y="1100138"/>
          <p14:tracePt t="64922" x="7710488" y="1116013"/>
          <p14:tracePt t="64924" x="7702550" y="1139825"/>
          <p14:tracePt t="64926" x="7702550" y="1155700"/>
          <p14:tracePt t="64928" x="7694613" y="1187450"/>
          <p14:tracePt t="64931" x="7694613" y="1212850"/>
          <p14:tracePt t="64933" x="7694613" y="1228725"/>
          <p14:tracePt t="64935" x="7686675" y="1244600"/>
          <p14:tracePt t="64938" x="7686675" y="1268413"/>
          <p14:tracePt t="64940" x="7686675" y="1292225"/>
          <p14:tracePt t="64941" x="7686675" y="1308100"/>
          <p14:tracePt t="64943" x="7678738" y="1323975"/>
          <p14:tracePt t="64945" x="7678738" y="1347788"/>
          <p14:tracePt t="64947" x="7670800" y="1363663"/>
          <p14:tracePt t="64949" x="7670800" y="1387475"/>
          <p14:tracePt t="64951" x="7670800" y="1403350"/>
          <p14:tracePt t="64953" x="7670800" y="1427163"/>
          <p14:tracePt t="64955" x="7670800" y="1443038"/>
          <p14:tracePt t="64957" x="7670800" y="1466850"/>
          <p14:tracePt t="64959" x="7662863" y="1498600"/>
          <p14:tracePt t="64961" x="7662863" y="1514475"/>
          <p14:tracePt t="64963" x="7654925" y="1547813"/>
          <p14:tracePt t="64965" x="7654925" y="1563688"/>
          <p14:tracePt t="64967" x="7654925" y="1587500"/>
          <p14:tracePt t="64970" x="7646988" y="1603375"/>
          <p14:tracePt t="64972" x="7646988" y="1627188"/>
          <p14:tracePt t="64973" x="7639050" y="1651000"/>
          <p14:tracePt t="64975" x="7639050" y="1674813"/>
          <p14:tracePt t="64977" x="7639050" y="1698625"/>
          <p14:tracePt t="64979" x="7639050" y="1722438"/>
          <p14:tracePt t="64981" x="7639050" y="1746250"/>
          <p14:tracePt t="64983" x="7631113" y="1770063"/>
          <p14:tracePt t="64985" x="7631113" y="1801813"/>
          <p14:tracePt t="64988" x="7631113" y="1825625"/>
          <p14:tracePt t="64990" x="7623175" y="1849438"/>
          <p14:tracePt t="64991" x="7623175" y="1881188"/>
          <p14:tracePt t="64993" x="7623175" y="1906588"/>
          <p14:tracePt t="64996" x="7623175" y="1930400"/>
          <p14:tracePt t="64997" x="7623175" y="1954213"/>
          <p14:tracePt t="64999" x="7623175" y="1978025"/>
          <p14:tracePt t="65000" x="7623175" y="2009775"/>
          <p14:tracePt t="65004" x="7623175" y="2057400"/>
          <p14:tracePt t="65006" x="7623175" y="2081213"/>
          <p14:tracePt t="65010" x="7623175" y="2128838"/>
          <p14:tracePt t="65012" x="7623175" y="2152650"/>
          <p14:tracePt t="65014" x="7615238" y="2176463"/>
          <p14:tracePt t="65016" x="7615238" y="2192338"/>
          <p14:tracePt t="65018" x="7615238" y="2208213"/>
          <p14:tracePt t="65020" x="7615238" y="2233613"/>
          <p14:tracePt t="65022" x="7615238" y="2249488"/>
          <p14:tracePt t="65024" x="7615238" y="2265363"/>
          <p14:tracePt t="65026" x="7615238" y="2281238"/>
          <p14:tracePt t="65028" x="7615238" y="2297113"/>
          <p14:tracePt t="65030" x="7615238" y="2320925"/>
          <p14:tracePt t="65032" x="7615238" y="2336800"/>
          <p14:tracePt t="65033" x="7615238" y="2344738"/>
          <p14:tracePt t="65036" x="7615238" y="2360613"/>
          <p14:tracePt t="65038" x="7615238" y="2368550"/>
          <p14:tracePt t="65040" x="7615238" y="2384425"/>
          <p14:tracePt t="65044" x="7615238" y="2392363"/>
          <p14:tracePt t="65046" x="7615238" y="2408238"/>
          <p14:tracePt t="65047" x="7615238" y="2416175"/>
          <p14:tracePt t="65049" x="7615238" y="2424113"/>
          <p14:tracePt t="65056" x="7615238" y="2432050"/>
          <p14:tracePt t="65203" x="7615238" y="2424113"/>
          <p14:tracePt t="65215" x="7615238" y="2416175"/>
          <p14:tracePt t="65218" x="7615238" y="2408238"/>
          <p14:tracePt t="65223" x="7615238" y="2400300"/>
          <p14:tracePt t="65229" x="7615238" y="2392363"/>
          <p14:tracePt t="65233" x="7615238" y="2384425"/>
          <p14:tracePt t="65235" x="7615238" y="2376488"/>
          <p14:tracePt t="65240" x="7615238" y="2368550"/>
          <p14:tracePt t="65244" x="7615238" y="2360613"/>
          <p14:tracePt t="65249" x="7615238" y="2344738"/>
          <p14:tracePt t="65253" x="7615238" y="2336800"/>
          <p14:tracePt t="65257" x="7615238" y="2328863"/>
          <p14:tracePt t="65261" x="7615238" y="2312988"/>
          <p14:tracePt t="65266" x="7615238" y="2305050"/>
          <p14:tracePt t="65270" x="7615238" y="2297113"/>
          <p14:tracePt t="65272" x="7615238" y="2289175"/>
          <p14:tracePt t="65277" x="7615238" y="2281238"/>
          <p14:tracePt t="65282" x="7615238" y="2273300"/>
          <p14:tracePt t="65283" x="7615238" y="2265363"/>
          <p14:tracePt t="65287" x="7615238" y="2257425"/>
          <p14:tracePt t="65291" x="7615238" y="2249488"/>
          <p14:tracePt t="65293" x="7607300" y="2249488"/>
          <p14:tracePt t="65295" x="7607300" y="2241550"/>
          <p14:tracePt t="65297" x="7607300" y="2233613"/>
          <p14:tracePt t="65303" x="7607300" y="2224088"/>
          <p14:tracePt t="65307" x="7607300" y="2216150"/>
          <p14:tracePt t="65311" x="7599363" y="2200275"/>
          <p14:tracePt t="65316" x="7599363" y="2192338"/>
          <p14:tracePt t="65320" x="7599363" y="2184400"/>
          <p14:tracePt t="65323" x="7599363" y="2176463"/>
          <p14:tracePt t="65326" x="7599363" y="2168525"/>
          <p14:tracePt t="65328" x="7599363" y="2160588"/>
          <p14:tracePt t="65333" x="7591425" y="2160588"/>
          <p14:tracePt t="65334" x="7591425" y="2152650"/>
          <p14:tracePt t="65338" x="7591425" y="2144713"/>
          <p14:tracePt t="65342" x="7591425" y="2136775"/>
          <p14:tracePt t="65350" x="7591425" y="2128838"/>
          <p14:tracePt t="65376" x="7591425" y="2120900"/>
          <p14:tracePt t="65394" x="7591425" y="2112963"/>
          <p14:tracePt t="65406" x="7591425" y="2105025"/>
          <p14:tracePt t="65429" x="7591425" y="2097088"/>
          <p14:tracePt t="65452" x="7591425" y="2089150"/>
          <p14:tracePt t="65468" x="7591425" y="2081213"/>
          <p14:tracePt t="65473" x="7591425" y="2073275"/>
          <p14:tracePt t="65490" x="7599363" y="2065338"/>
          <p14:tracePt t="65570" x="7599363" y="2057400"/>
          <p14:tracePt t="65676" x="7599363" y="2049463"/>
          <p14:tracePt t="65738" x="7607300" y="2049463"/>
          <p14:tracePt t="65759" x="7615238" y="2049463"/>
          <p14:tracePt t="65763" x="7615238" y="2057400"/>
          <p14:tracePt t="65773" x="7623175" y="2057400"/>
          <p14:tracePt t="65777" x="7623175" y="2065338"/>
          <p14:tracePt t="65787" x="7623175" y="2073275"/>
          <p14:tracePt t="65793" x="7623175" y="2081213"/>
          <p14:tracePt t="65804" x="7631113" y="2081213"/>
          <p14:tracePt t="65806" x="7631113" y="2089150"/>
          <p14:tracePt t="65814" x="7631113" y="2097088"/>
          <p14:tracePt t="65826" x="7631113" y="2105025"/>
          <p14:tracePt t="65828" x="7631113" y="2112963"/>
          <p14:tracePt t="65839" x="7631113" y="2120900"/>
          <p14:tracePt t="65848" x="7631113" y="2128838"/>
          <p14:tracePt t="65850" x="7639050" y="2128838"/>
          <p14:tracePt t="65857" x="7639050" y="2136775"/>
          <p14:tracePt t="65860" x="7639050" y="2144713"/>
          <p14:tracePt t="65864" x="7639050" y="2152650"/>
          <p14:tracePt t="65870" x="7646988" y="2160588"/>
          <p14:tracePt t="65878" x="7654925" y="2168525"/>
          <p14:tracePt t="65880" x="7654925" y="2176463"/>
          <p14:tracePt t="65884" x="7654925" y="2184400"/>
          <p14:tracePt t="65906" x="7662863" y="2208213"/>
          <p14:tracePt t="65915" x="7670800" y="2216150"/>
          <p14:tracePt t="65974" x="7670800" y="2208213"/>
          <p14:tracePt t="65982" x="7670800" y="2200275"/>
          <p14:tracePt t="65986" x="7678738" y="2200275"/>
          <p14:tracePt t="65991" x="7678738" y="2192338"/>
          <p14:tracePt t="65994" x="7686675" y="2192338"/>
          <p14:tracePt t="65996" x="7686675" y="2184400"/>
          <p14:tracePt t="66005" x="7686675" y="2176463"/>
          <p14:tracePt t="66010" x="7686675" y="2168525"/>
          <p14:tracePt t="66023" x="7686675" y="2160588"/>
          <p14:tracePt t="66517" x="7686675" y="2152650"/>
          <p14:tracePt t="66744" x="7686675" y="2144713"/>
          <p14:tracePt t="66771" x="7686675" y="2136775"/>
          <p14:tracePt t="66788" x="7694613" y="2136775"/>
          <p14:tracePt t="66795" x="7694613" y="2128838"/>
          <p14:tracePt t="66818" x="7694613" y="2120900"/>
          <p14:tracePt t="66854" x="7694613" y="2112963"/>
          <p14:tracePt t="66920" x="7694613" y="2105025"/>
          <p14:tracePt t="67013" x="7694613" y="2097088"/>
          <p14:tracePt t="67105" x="7694613" y="2089150"/>
          <p14:tracePt t="67382" x="7702550" y="2089150"/>
          <p14:tracePt t="67405" x="7710488" y="2089150"/>
          <p14:tracePt t="67411" x="7718425" y="2089150"/>
          <p14:tracePt t="67421" x="7726363" y="2089150"/>
          <p14:tracePt t="67430" x="7734300" y="2089150"/>
          <p14:tracePt t="67438" x="7742238" y="2089150"/>
          <p14:tracePt t="67443" x="7750175" y="2089150"/>
          <p14:tracePt t="67445" x="7758113" y="2081213"/>
          <p14:tracePt t="67450" x="7758113" y="2073275"/>
          <p14:tracePt t="67453" x="7766050" y="2073275"/>
          <p14:tracePt t="67454" x="7773988" y="2065338"/>
          <p14:tracePt t="67458" x="7781925" y="2057400"/>
          <p14:tracePt t="67462" x="7789863" y="2057400"/>
          <p14:tracePt t="67465" x="7789863" y="2041525"/>
          <p14:tracePt t="67466" x="7797800" y="2041525"/>
          <p14:tracePt t="67469" x="7797800" y="2033588"/>
          <p14:tracePt t="67471" x="7805738" y="2033588"/>
          <p14:tracePt t="67472" x="7813675" y="2033588"/>
          <p14:tracePt t="67474" x="7813675" y="2025650"/>
          <p14:tracePt t="67478" x="7813675" y="2017713"/>
          <p14:tracePt t="67480" x="7821613" y="2017713"/>
          <p14:tracePt t="67486" x="7821613" y="2009775"/>
          <p14:tracePt t="67488" x="7829550" y="2009775"/>
          <p14:tracePt t="67490" x="7829550" y="2001838"/>
          <p14:tracePt t="67494" x="7829550" y="1985963"/>
          <p14:tracePt t="67499" x="7839075" y="1985963"/>
          <p14:tracePt t="67680" x="7839075" y="1978025"/>
          <p14:tracePt t="67685" x="7839075" y="1985963"/>
          <p14:tracePt t="67686" x="7839075" y="1993900"/>
          <p14:tracePt t="67692" x="7829550" y="2001838"/>
          <p14:tracePt t="67697" x="7821613" y="2001838"/>
          <p14:tracePt t="67700" x="7813675" y="2001838"/>
          <p14:tracePt t="67703" x="7813675" y="2009775"/>
          <p14:tracePt t="67705" x="7805738" y="2017713"/>
          <p14:tracePt t="67711" x="7805738" y="2025650"/>
          <p14:tracePt t="67713" x="7797800" y="2025650"/>
          <p14:tracePt t="67723" x="7789863" y="2025650"/>
          <p14:tracePt t="67734" x="7781925" y="2025650"/>
          <p14:tracePt t="67757" x="7781925" y="2017713"/>
          <p14:tracePt t="67759" x="7789863" y="2009775"/>
          <p14:tracePt t="67763" x="7789863" y="2001838"/>
          <p14:tracePt t="67765" x="7797800" y="1993900"/>
          <p14:tracePt t="67770" x="7797800" y="1985963"/>
          <p14:tracePt t="67772" x="7805738" y="1985963"/>
          <p14:tracePt t="67773" x="7805738" y="1970088"/>
          <p14:tracePt t="67775" x="7813675" y="1970088"/>
          <p14:tracePt t="67779" x="7821613" y="1954213"/>
          <p14:tracePt t="67781" x="7821613" y="1946275"/>
          <p14:tracePt t="67783" x="7829550" y="1938338"/>
          <p14:tracePt t="67786" x="7839075" y="1914525"/>
          <p14:tracePt t="67789" x="7847013" y="1906588"/>
          <p14:tracePt t="67790" x="7854950" y="1890713"/>
          <p14:tracePt t="67792" x="7862888" y="1873250"/>
          <p14:tracePt t="67794" x="7870825" y="1865313"/>
          <p14:tracePt t="67796" x="7870825" y="1849438"/>
          <p14:tracePt t="67798" x="7886700" y="1833563"/>
          <p14:tracePt t="67800" x="7894638" y="1817688"/>
          <p14:tracePt t="67804" x="7918450" y="1785938"/>
          <p14:tracePt t="67806" x="7918450" y="1770063"/>
          <p14:tracePt t="67808" x="7934325" y="1746250"/>
          <p14:tracePt t="67810" x="7942263" y="1730375"/>
          <p14:tracePt t="67812" x="7958138" y="1714500"/>
          <p14:tracePt t="67814" x="7966075" y="1698625"/>
          <p14:tracePt t="67816" x="7974013" y="1674813"/>
          <p14:tracePt t="67819" x="7981950" y="1651000"/>
          <p14:tracePt t="67821" x="7989888" y="1635125"/>
          <p14:tracePt t="67823" x="7997825" y="1627188"/>
          <p14:tracePt t="67824" x="8005763" y="1603375"/>
          <p14:tracePt t="67826" x="8005763" y="1587500"/>
          <p14:tracePt t="67828" x="8013700" y="1571625"/>
          <p14:tracePt t="67830" x="8013700" y="1563688"/>
          <p14:tracePt t="67832" x="8021638" y="1547813"/>
          <p14:tracePt t="67836" x="8029575" y="1530350"/>
          <p14:tracePt t="67839" x="8029575" y="1514475"/>
          <p14:tracePt t="67841" x="8029575" y="1506538"/>
          <p14:tracePt t="67842" x="8037513" y="1498600"/>
          <p14:tracePt t="67844" x="8045450" y="1482725"/>
          <p14:tracePt t="67849" x="8045450" y="1474788"/>
          <p14:tracePt t="67851" x="8045450" y="1458913"/>
          <p14:tracePt t="67854" x="8053388" y="1443038"/>
          <p14:tracePt t="67856" x="8053388" y="1435100"/>
          <p14:tracePt t="67858" x="8061325" y="1427163"/>
          <p14:tracePt t="67860" x="8061325" y="1419225"/>
          <p14:tracePt t="67861" x="8061325" y="1411288"/>
          <p14:tracePt t="67863" x="8061325" y="1403350"/>
          <p14:tracePt t="67865" x="8069263" y="1387475"/>
          <p14:tracePt t="67869" x="8069263" y="1379538"/>
          <p14:tracePt t="67872" x="8069263" y="1371600"/>
          <p14:tracePt t="67873" x="8077200" y="1363663"/>
          <p14:tracePt t="67888" x="8085138" y="1323975"/>
          <p14:tracePt t="67889" x="8085138" y="1316038"/>
          <p14:tracePt t="67891" x="8085138" y="1308100"/>
          <p14:tracePt t="67895" x="8093075" y="1300163"/>
          <p14:tracePt t="67899" x="8093075" y="1292225"/>
          <p14:tracePt t="67904" x="8093075" y="1284288"/>
          <p14:tracePt t="67905" x="8093075" y="1276350"/>
          <p14:tracePt t="67909" x="8093075" y="1268413"/>
          <p14:tracePt t="67913" x="8093075" y="1260475"/>
          <p14:tracePt t="67919" x="8093075" y="1252538"/>
          <p14:tracePt t="67921" x="8093075" y="1244600"/>
          <p14:tracePt t="67925" x="8093075" y="1236663"/>
          <p14:tracePt t="67934" x="8093075" y="1228725"/>
          <p14:tracePt t="67953" x="8093075" y="1220788"/>
          <p14:tracePt t="67992" x="8085138" y="1220788"/>
          <p14:tracePt t="67996" x="8077200" y="1220788"/>
          <p14:tracePt t="68003" x="8069263" y="1228725"/>
          <p14:tracePt t="68006" x="8061325" y="1236663"/>
          <p14:tracePt t="68012" x="8045450" y="1244600"/>
          <p14:tracePt t="68014" x="8045450" y="1252538"/>
          <p14:tracePt t="68016" x="8037513" y="1252538"/>
          <p14:tracePt t="68020" x="8029575" y="1268413"/>
          <p14:tracePt t="68023" x="8021638" y="1276350"/>
          <p14:tracePt t="68025" x="8013700" y="1300163"/>
          <p14:tracePt t="68027" x="8005763" y="1316038"/>
          <p14:tracePt t="68029" x="7997825" y="1323975"/>
          <p14:tracePt t="68031" x="7989888" y="1331913"/>
          <p14:tracePt t="68033" x="7981950" y="1347788"/>
          <p14:tracePt t="68038" x="7966075" y="1363663"/>
          <p14:tracePt t="68040" x="7966075" y="1379538"/>
          <p14:tracePt t="68041" x="7950200" y="1395413"/>
          <p14:tracePt t="68043" x="7942263" y="1403350"/>
          <p14:tracePt t="68045" x="7942263" y="1427163"/>
          <p14:tracePt t="68047" x="7934325" y="1435100"/>
          <p14:tracePt t="68049" x="7926388" y="1450975"/>
          <p14:tracePt t="68053" x="7910513" y="1482725"/>
          <p14:tracePt t="68056" x="7902575" y="1490663"/>
          <p14:tracePt t="68059" x="7902575" y="1530350"/>
          <p14:tracePt t="68061" x="7894638" y="1538288"/>
          <p14:tracePt t="68063" x="7886700" y="1555750"/>
          <p14:tracePt t="68065" x="7886700" y="1563688"/>
          <p14:tracePt t="68069" x="7886700" y="1587500"/>
          <p14:tracePt t="68072" x="7870825" y="1603375"/>
          <p14:tracePt t="68073" x="7870825" y="1619250"/>
          <p14:tracePt t="68075" x="7870825" y="1627188"/>
          <p14:tracePt t="68077" x="7862888" y="1635125"/>
          <p14:tracePt t="68079" x="7862888" y="1651000"/>
          <p14:tracePt t="68081" x="7862888" y="1658938"/>
          <p14:tracePt t="68083" x="7862888" y="1674813"/>
          <p14:tracePt t="68086" x="7862888" y="1682750"/>
          <p14:tracePt t="68089" x="7862888" y="1690688"/>
          <p14:tracePt t="68091" x="7862888" y="1698625"/>
          <p14:tracePt t="68093" x="7862888" y="1706563"/>
          <p14:tracePt t="68095" x="7862888" y="1714500"/>
          <p14:tracePt t="68097" x="7862888" y="1722438"/>
          <p14:tracePt t="68103" x="7862888" y="1738313"/>
          <p14:tracePt t="68108" x="7862888" y="1746250"/>
          <p14:tracePt t="68112" x="7870825" y="1754188"/>
          <p14:tracePt t="68114" x="7870825" y="1762125"/>
          <p14:tracePt t="68119" x="7870825" y="1770063"/>
          <p14:tracePt t="68123" x="7878763" y="1770063"/>
          <p14:tracePt t="68124" x="7878763" y="1778000"/>
          <p14:tracePt t="68132" x="7886700" y="1785938"/>
          <p14:tracePt t="68137" x="7886700" y="1793875"/>
          <p14:tracePt t="68142" x="7894638" y="1793875"/>
          <p14:tracePt t="68146" x="7902575" y="1793875"/>
          <p14:tracePt t="68148" x="7902575" y="1801813"/>
          <p14:tracePt t="68171" x="7902575" y="1809750"/>
          <p14:tracePt t="68182" x="7910513" y="1809750"/>
          <p14:tracePt t="68203" x="7910513" y="1817688"/>
          <p14:tracePt t="68318" x="7910513" y="1825625"/>
          <p14:tracePt t="68330" x="7910513" y="1833563"/>
          <p14:tracePt t="68336" x="7910513" y="1841500"/>
          <p14:tracePt t="68341" x="7910513" y="1849438"/>
          <p14:tracePt t="68342" x="7910513" y="1857375"/>
          <p14:tracePt t="68344" x="7910513" y="1865313"/>
          <p14:tracePt t="68347" x="7910513" y="1873250"/>
          <p14:tracePt t="68352" x="7910513" y="1881188"/>
          <p14:tracePt t="68354" x="7902575" y="1890713"/>
          <p14:tracePt t="68356" x="7902575" y="1898650"/>
          <p14:tracePt t="68358" x="7902575" y="1906588"/>
          <p14:tracePt t="68360" x="7902575" y="1914525"/>
          <p14:tracePt t="68363" x="7902575" y="1922463"/>
          <p14:tracePt t="68365" x="7902575" y="1930400"/>
          <p14:tracePt t="68369" x="7902575" y="1946275"/>
          <p14:tracePt t="68371" x="7894638" y="1946275"/>
          <p14:tracePt t="68373" x="7894638" y="1954213"/>
          <p14:tracePt t="68376" x="7894638" y="1962150"/>
          <p14:tracePt t="68377" x="7894638" y="1970088"/>
          <p14:tracePt t="68381" x="7894638" y="1978025"/>
          <p14:tracePt t="68386" x="7894638" y="1993900"/>
          <p14:tracePt t="68390" x="7894638" y="2001838"/>
          <p14:tracePt t="68392" x="7886700" y="2001838"/>
          <p14:tracePt t="68394" x="7886700" y="2009775"/>
          <p14:tracePt t="68399" x="7886700" y="2017713"/>
          <p14:tracePt t="68404" x="7886700" y="2025650"/>
          <p14:tracePt t="68421" x="7886700" y="2033588"/>
          <p14:tracePt t="68470" x="7878763" y="2033588"/>
          <p14:tracePt t="68475" x="7870825" y="2033588"/>
          <p14:tracePt t="68487" x="7862888" y="2033588"/>
          <p14:tracePt t="68494" x="7854950" y="2033588"/>
          <p14:tracePt t="68498" x="7847013" y="2033588"/>
          <p14:tracePt t="68503" x="7839075" y="2033588"/>
          <p14:tracePt t="68504" x="7839075" y="2041525"/>
          <p14:tracePt t="68507" x="7829550" y="2041525"/>
          <p14:tracePt t="68509" x="7821613" y="2041525"/>
          <p14:tracePt t="68513" x="7813675" y="2041525"/>
          <p14:tracePt t="68515" x="7805738" y="2049463"/>
          <p14:tracePt t="68520" x="7797800" y="2049463"/>
          <p14:tracePt t="68523" x="7789863" y="2049463"/>
          <p14:tracePt t="68525" x="7789863" y="2057400"/>
          <p14:tracePt t="68527" x="7773988" y="2057400"/>
          <p14:tracePt t="68534" x="7766050" y="2057400"/>
          <p14:tracePt t="68536" x="7758113" y="2057400"/>
          <p14:tracePt t="68539" x="7750175" y="2065338"/>
          <p14:tracePt t="68543" x="7742238" y="2065338"/>
          <p14:tracePt t="68547" x="7734300" y="2065338"/>
          <p14:tracePt t="68555" x="7726363" y="2065338"/>
          <p14:tracePt t="68563" x="7718425" y="2065338"/>
          <p14:tracePt t="68571" x="7710488" y="2065338"/>
          <p14:tracePt t="68646" x="7702550" y="2065338"/>
          <p14:tracePt t="68654" x="7702550" y="2073275"/>
          <p14:tracePt t="68672" x="7694613" y="2073275"/>
          <p14:tracePt t="68738" x="7694613" y="2065338"/>
          <p14:tracePt t="68745" x="7694613" y="2057400"/>
          <p14:tracePt t="68748" x="7702550" y="2049463"/>
          <p14:tracePt t="68755" x="7702550" y="2041525"/>
          <p14:tracePt t="68761" x="7710488" y="2033588"/>
          <p14:tracePt t="68766" x="7718425" y="2025650"/>
          <p14:tracePt t="68770" x="7718425" y="2017713"/>
          <p14:tracePt t="68777" x="7726363" y="2009775"/>
          <p14:tracePt t="68782" x="7726363" y="2001838"/>
          <p14:tracePt t="68786" x="7726363" y="1993900"/>
          <p14:tracePt t="68790" x="7734300" y="1985963"/>
          <p14:tracePt t="68794" x="7734300" y="1978025"/>
          <p14:tracePt t="68801" x="7734300" y="1970088"/>
          <p14:tracePt t="68806" x="7734300" y="1962150"/>
          <p14:tracePt t="68808" x="7742238" y="1962150"/>
          <p14:tracePt t="68812" x="7742238" y="1954213"/>
          <p14:tracePt t="68816" x="7742238" y="1946275"/>
          <p14:tracePt t="68822" x="7742238" y="1938338"/>
          <p14:tracePt t="68827" x="7742238" y="1930400"/>
          <p14:tracePt t="68832" x="7742238" y="1922463"/>
          <p14:tracePt t="68836" x="7742238" y="1914525"/>
          <p14:tracePt t="68841" x="7742238" y="1906588"/>
          <p14:tracePt t="68845" x="7742238" y="1898650"/>
          <p14:tracePt t="68849" x="7742238" y="1890713"/>
          <p14:tracePt t="68855" x="7734300" y="1881188"/>
          <p14:tracePt t="68859" x="7734300" y="1873250"/>
          <p14:tracePt t="68861" x="7726363" y="1873250"/>
          <p14:tracePt t="68865" x="7726363" y="1865313"/>
          <p14:tracePt t="68868" x="7718425" y="1865313"/>
          <p14:tracePt t="68871" x="7710488" y="1857375"/>
          <p14:tracePt t="68875" x="7702550" y="1857375"/>
          <p14:tracePt t="68877" x="7702550" y="1849438"/>
          <p14:tracePt t="68879" x="7694613" y="1849438"/>
          <p14:tracePt t="68881" x="7686675" y="1841500"/>
          <p14:tracePt t="68886" x="7678738" y="1841500"/>
          <p14:tracePt t="68889" x="7670800" y="1841500"/>
          <p14:tracePt t="68891" x="7662863" y="1833563"/>
          <p14:tracePt t="68893" x="7654925" y="1833563"/>
          <p14:tracePt t="68897" x="7646988" y="1825625"/>
          <p14:tracePt t="68901" x="7631113" y="1825625"/>
          <p14:tracePt t="68905" x="7623175" y="1825625"/>
          <p14:tracePt t="68907" x="7615238" y="1825625"/>
          <p14:tracePt t="68909" x="7607300" y="1825625"/>
          <p14:tracePt t="68912" x="7599363" y="1825625"/>
          <p14:tracePt t="68914" x="7591425" y="1825625"/>
          <p14:tracePt t="68918" x="7575550" y="1825625"/>
          <p14:tracePt t="68922" x="7567613" y="1825625"/>
          <p14:tracePt t="68924" x="7559675" y="1825625"/>
          <p14:tracePt t="68926" x="7551738" y="1825625"/>
          <p14:tracePt t="68930" x="7543800" y="1825625"/>
          <p14:tracePt t="68935" x="7535863" y="1825625"/>
          <p14:tracePt t="68938" x="7527925" y="1825625"/>
          <p14:tracePt t="68940" x="7519988" y="1825625"/>
          <p14:tracePt t="68945" x="7512050" y="1825625"/>
          <p14:tracePt t="68948" x="7504113" y="1833563"/>
          <p14:tracePt t="68954" x="7496175" y="1841500"/>
          <p14:tracePt t="68958" x="7486650" y="1841500"/>
          <p14:tracePt t="68961" x="7486650" y="1849438"/>
          <p14:tracePt t="68966" x="7478713" y="1857375"/>
          <p14:tracePt t="68972" x="7478713" y="1865313"/>
          <p14:tracePt t="68974" x="7478713" y="1873250"/>
          <p14:tracePt t="68980" x="7470775" y="1881188"/>
          <p14:tracePt t="68985" x="7470775" y="1890713"/>
          <p14:tracePt t="68988" x="7470775" y="1898650"/>
          <p14:tracePt t="68990" x="7470775" y="1906588"/>
          <p14:tracePt t="68993" x="7470775" y="1914525"/>
          <p14:tracePt t="68999" x="7470775" y="1922463"/>
          <p14:tracePt t="69005" x="7470775" y="1946275"/>
          <p14:tracePt t="69009" x="7470775" y="1954213"/>
          <p14:tracePt t="69014" x="7470775" y="1962150"/>
          <p14:tracePt t="69015" x="7470775" y="1970088"/>
          <p14:tracePt t="69018" x="7470775" y="1978025"/>
          <p14:tracePt t="69021" x="7470775" y="1985963"/>
          <p14:tracePt t="69023" x="7470775" y="1993900"/>
          <p14:tracePt t="69025" x="7470775" y="2001838"/>
          <p14:tracePt t="69030" x="7470775" y="2009775"/>
          <p14:tracePt t="69031" x="7478713" y="2009775"/>
          <p14:tracePt t="69034" x="7478713" y="2017713"/>
          <p14:tracePt t="69036" x="7478713" y="2025650"/>
          <p14:tracePt t="69039" x="7478713" y="2033588"/>
          <p14:tracePt t="69041" x="7486650" y="2033588"/>
          <p14:tracePt t="69043" x="7496175" y="2041525"/>
          <p14:tracePt t="69047" x="7496175" y="2049463"/>
          <p14:tracePt t="69049" x="7496175" y="2057400"/>
          <p14:tracePt t="69051" x="7504113" y="2057400"/>
          <p14:tracePt t="69053" x="7504113" y="2065338"/>
          <p14:tracePt t="69057" x="7512050" y="2081213"/>
          <p14:tracePt t="69059" x="7519988" y="2081213"/>
          <p14:tracePt t="69061" x="7519988" y="2089150"/>
          <p14:tracePt t="69065" x="7527925" y="2097088"/>
          <p14:tracePt t="69070" x="7535863" y="2112963"/>
          <p14:tracePt t="69072" x="7535863" y="2120900"/>
          <p14:tracePt t="69077" x="7543800" y="2128838"/>
          <p14:tracePt t="69080" x="7543800" y="2136775"/>
          <p14:tracePt t="69082" x="7551738" y="2144713"/>
          <p14:tracePt t="69085" x="7559675" y="2144713"/>
          <p14:tracePt t="69088" x="7559675" y="2152650"/>
          <p14:tracePt t="69090" x="7567613" y="2160588"/>
          <p14:tracePt t="69092" x="7567613" y="2168525"/>
          <p14:tracePt t="69097" x="7575550" y="2176463"/>
          <p14:tracePt t="69103" x="7575550" y="2184400"/>
          <p14:tracePt t="69104" x="7583488" y="2184400"/>
          <p14:tracePt t="69108" x="7591425" y="2192338"/>
          <p14:tracePt t="69113" x="7591425" y="2200275"/>
          <p14:tracePt t="69116" x="7599363" y="2208213"/>
          <p14:tracePt t="69122" x="7599363" y="2216150"/>
          <p14:tracePt t="69128" x="7607300" y="2216150"/>
          <p14:tracePt t="69130" x="7607300" y="2224088"/>
          <p14:tracePt t="69175" x="7615238" y="2224088"/>
          <p14:tracePt t="69189" x="7623175" y="2224088"/>
          <p14:tracePt t="69203" x="7631113" y="2216150"/>
          <p14:tracePt t="69207" x="7639050" y="2216150"/>
          <p14:tracePt t="69209" x="7639050" y="2208213"/>
          <p14:tracePt t="69214" x="7646988" y="2200275"/>
          <p14:tracePt t="69218" x="7654925" y="2192338"/>
          <p14:tracePt t="69221" x="7654925" y="2176463"/>
          <p14:tracePt t="69223" x="7662863" y="2176463"/>
          <p14:tracePt t="69227" x="7670800" y="2168525"/>
          <p14:tracePt t="69229" x="7678738" y="2160588"/>
          <p14:tracePt t="69234" x="7678738" y="2152650"/>
          <p14:tracePt t="69237" x="7686675" y="2144713"/>
          <p14:tracePt t="69239" x="7686675" y="2136775"/>
          <p14:tracePt t="69240" x="7694613" y="2136775"/>
          <p14:tracePt t="69244" x="7694613" y="2128838"/>
          <p14:tracePt t="69246" x="7702550" y="2120900"/>
          <p14:tracePt t="69249" x="7710488" y="2112963"/>
          <p14:tracePt t="69252" x="7710488" y="2105025"/>
          <p14:tracePt t="69256" x="7718425" y="2097088"/>
          <p14:tracePt t="69262" x="7718425" y="2089150"/>
          <p14:tracePt t="69265" x="7718425" y="2081213"/>
          <p14:tracePt t="69268" x="7726363" y="2073275"/>
          <p14:tracePt t="69274" x="7726363" y="2065338"/>
          <p14:tracePt t="69280" x="7726363" y="2057400"/>
          <p14:tracePt t="69283" x="7726363" y="2049463"/>
          <p14:tracePt t="69288" x="7734300" y="2041525"/>
          <p14:tracePt t="69294" x="7734300" y="2033588"/>
          <p14:tracePt t="69302" x="7734300" y="2025650"/>
          <p14:tracePt t="69304" x="7734300" y="2017713"/>
          <p14:tracePt t="69310" x="7734300" y="2009775"/>
          <p14:tracePt t="69314" x="7734300" y="2001838"/>
          <p14:tracePt t="69319" x="7734300" y="1993900"/>
          <p14:tracePt t="69323" x="7734300" y="1985963"/>
          <p14:tracePt t="69329" x="7734300" y="1978025"/>
          <p14:tracePt t="69335" x="7734300" y="1970088"/>
          <p14:tracePt t="69341" x="7734300" y="1962150"/>
          <p14:tracePt t="69345" x="7734300" y="1954213"/>
          <p14:tracePt t="69351" x="7734300" y="1946275"/>
          <p14:tracePt t="69357" x="7734300" y="1938338"/>
          <p14:tracePt t="69363" x="7734300" y="1930400"/>
          <p14:tracePt t="69366" x="7734300" y="1922463"/>
          <p14:tracePt t="69371" x="7734300" y="1914525"/>
          <p14:tracePt t="69382" x="7734300" y="1906588"/>
          <p14:tracePt t="69385" x="7726363" y="1906588"/>
          <p14:tracePt t="69389" x="7726363" y="1898650"/>
          <p14:tracePt t="69395" x="7718425" y="1898650"/>
          <p14:tracePt t="69397" x="7718425" y="1890713"/>
          <p14:tracePt t="69404" x="7718425" y="1881188"/>
          <p14:tracePt t="69406" x="7710488" y="1881188"/>
          <p14:tracePt t="69410" x="7702550" y="1881188"/>
          <p14:tracePt t="69421" x="7694613" y="1881188"/>
          <p14:tracePt t="69430" x="7686675" y="1881188"/>
          <p14:tracePt t="69437" x="7678738" y="1881188"/>
          <p14:tracePt t="69440" x="7670800" y="1881188"/>
          <p14:tracePt t="69444" x="7662863" y="1881188"/>
          <p14:tracePt t="69453" x="7646988" y="1881188"/>
          <p14:tracePt t="69456" x="7639050" y="1881188"/>
          <p14:tracePt t="69460" x="7631113" y="1881188"/>
          <p14:tracePt t="69464" x="7623175" y="1881188"/>
          <p14:tracePt t="69469" x="7615238" y="1890713"/>
          <p14:tracePt t="69471" x="7607300" y="1890713"/>
          <p14:tracePt t="69473" x="7607300" y="1898650"/>
          <p14:tracePt t="69474" x="7599363" y="1898650"/>
          <p14:tracePt t="69478" x="7591425" y="1898650"/>
          <p14:tracePt t="69480" x="7591425" y="1906588"/>
          <p14:tracePt t="69483" x="7583488" y="1906588"/>
          <p14:tracePt t="69486" x="7575550" y="1914525"/>
          <p14:tracePt t="69489" x="7567613" y="1922463"/>
          <p14:tracePt t="69493" x="7559675" y="1930400"/>
          <p14:tracePt t="69497" x="7551738" y="1930400"/>
          <p14:tracePt t="69499" x="7551738" y="1938338"/>
          <p14:tracePt t="69503" x="7543800" y="1946275"/>
          <p14:tracePt t="69507" x="7535863" y="1946275"/>
          <p14:tracePt t="69509" x="7535863" y="1954213"/>
          <p14:tracePt t="69511" x="7535863" y="1962150"/>
          <p14:tracePt t="69513" x="7527925" y="1962150"/>
          <p14:tracePt t="69519" x="7527925" y="1970088"/>
          <p14:tracePt t="69522" x="7527925" y="1978025"/>
          <p14:tracePt t="69525" x="7519988" y="1985963"/>
          <p14:tracePt t="69529" x="7519988" y="1993900"/>
          <p14:tracePt t="69536" x="7512050" y="2001838"/>
          <p14:tracePt t="69538" x="7512050" y="2009775"/>
          <p14:tracePt t="69541" x="7512050" y="2017713"/>
          <p14:tracePt t="69543" x="7512050" y="2025650"/>
          <p14:tracePt t="69547" x="7512050" y="2033588"/>
          <p14:tracePt t="69552" x="7512050" y="2041525"/>
          <p14:tracePt t="69555" x="7512050" y="2057400"/>
          <p14:tracePt t="69559" x="7512050" y="2065338"/>
          <p14:tracePt t="69563" x="7512050" y="2073275"/>
          <p14:tracePt t="69564" x="7512050" y="2081213"/>
          <p14:tracePt t="69569" x="7512050" y="2089150"/>
          <p14:tracePt t="69571" x="7512050" y="2097088"/>
          <p14:tracePt t="69572" x="7512050" y="2105025"/>
          <p14:tracePt t="69574" x="7512050" y="2112963"/>
          <p14:tracePt t="69578" x="7519988" y="2120900"/>
          <p14:tracePt t="69580" x="7519988" y="2128838"/>
          <p14:tracePt t="69582" x="7519988" y="2136775"/>
          <p14:tracePt t="69586" x="7527925" y="2144713"/>
          <p14:tracePt t="69588" x="7527925" y="2152650"/>
          <p14:tracePt t="69590" x="7527925" y="2160588"/>
          <p14:tracePt t="69592" x="7535863" y="2160588"/>
          <p14:tracePt t="69594" x="7543800" y="2168525"/>
          <p14:tracePt t="69598" x="7551738" y="2176463"/>
          <p14:tracePt t="69603" x="7559675" y="2184400"/>
          <p14:tracePt t="69606" x="7559675" y="2192338"/>
          <p14:tracePt t="69608" x="7567613" y="2200275"/>
          <p14:tracePt t="69610" x="7575550" y="2200275"/>
          <p14:tracePt t="69614" x="7583488" y="2208213"/>
          <p14:tracePt t="69618" x="7591425" y="2208213"/>
          <p14:tracePt t="69622" x="7599363" y="2216150"/>
          <p14:tracePt t="69624" x="7607300" y="2224088"/>
          <p14:tracePt t="69628" x="7615238" y="2224088"/>
          <p14:tracePt t="69632" x="7623175" y="2224088"/>
          <p14:tracePt t="69635" x="7623175" y="2233613"/>
          <p14:tracePt t="69638" x="7639050" y="2233613"/>
          <p14:tracePt t="69642" x="7646988" y="2233613"/>
          <p14:tracePt t="69644" x="7646988" y="2241550"/>
          <p14:tracePt t="69645" x="7654925" y="2241550"/>
          <p14:tracePt t="69649" x="7662863" y="2241550"/>
          <p14:tracePt t="69653" x="7670800" y="2241550"/>
          <p14:tracePt t="69657" x="7678738" y="2241550"/>
          <p14:tracePt t="69663" x="7686675" y="2241550"/>
          <p14:tracePt t="69673" x="7694613" y="2241550"/>
          <p14:tracePt t="69679" x="7702550" y="2241550"/>
          <p14:tracePt t="69691" x="7710488" y="2241550"/>
          <p14:tracePt t="69693" x="7710488" y="2233613"/>
          <p14:tracePt t="69699" x="7710488" y="2224088"/>
          <p14:tracePt t="69704" x="7718425" y="2216150"/>
          <p14:tracePt t="69705" x="7718425" y="2208213"/>
          <p14:tracePt t="69709" x="7718425" y="2200275"/>
          <p14:tracePt t="69713" x="7718425" y="2192338"/>
          <p14:tracePt t="69715" x="7726363" y="2184400"/>
          <p14:tracePt t="69723" x="7734300" y="2168525"/>
          <p14:tracePt t="69724" x="7734300" y="2160588"/>
          <p14:tracePt t="69726" x="7742238" y="2152650"/>
          <p14:tracePt t="69728" x="7742238" y="2144713"/>
          <p14:tracePt t="69732" x="7742238" y="2128838"/>
          <p14:tracePt t="69737" x="7742238" y="2120900"/>
          <p14:tracePt t="69740" x="7750175" y="2112963"/>
          <p14:tracePt t="69742" x="7750175" y="2105025"/>
          <p14:tracePt t="69744" x="7750175" y="2097088"/>
          <p14:tracePt t="69748" x="7750175" y="2089150"/>
          <p14:tracePt t="69752" x="7750175" y="2073275"/>
          <p14:tracePt t="69756" x="7750175" y="2065338"/>
          <p14:tracePt t="69762" x="7750175" y="2057400"/>
          <p14:tracePt t="69769" x="7750175" y="2041525"/>
          <p14:tracePt t="69774" x="7750175" y="2033588"/>
          <p14:tracePt t="69780" x="7750175" y="2025650"/>
          <p14:tracePt t="69790" x="7750175" y="2017713"/>
          <p14:tracePt t="69862" x="7742238" y="2025650"/>
          <p14:tracePt t="69939" x="7742238" y="2033588"/>
          <p14:tracePt t="69942" x="7734300" y="2033588"/>
          <p14:tracePt t="69955" x="7726363" y="2041525"/>
          <p14:tracePt t="69972" x="7726363" y="2049463"/>
          <p14:tracePt t="69985" x="7726363" y="2057400"/>
          <p14:tracePt t="69989" x="7718425" y="2057400"/>
          <p14:tracePt t="70158" x="7718425" y="2065338"/>
          <p14:tracePt t="70335" x="7718425" y="2057400"/>
          <p14:tracePt t="70342" x="7718425" y="2049463"/>
          <p14:tracePt t="70350" x="7718425" y="2041525"/>
          <p14:tracePt t="70358" x="7718425" y="2033588"/>
          <p14:tracePt t="70368" x="7710488" y="2033588"/>
          <p14:tracePt t="70375" x="7710488" y="2025650"/>
          <p14:tracePt t="70423" x="7702550" y="2025650"/>
          <p14:tracePt t="70430" x="7694613" y="2025650"/>
          <p14:tracePt t="70434" x="7694613" y="2033588"/>
          <p14:tracePt t="70438" x="7686675" y="2033588"/>
          <p14:tracePt t="70443" x="7686675" y="2041525"/>
          <p14:tracePt t="70445" x="7678738" y="2041525"/>
          <p14:tracePt t="70447" x="7678738" y="2049463"/>
          <p14:tracePt t="70452" x="7670800" y="2057400"/>
          <p14:tracePt t="70454" x="7662863" y="2057400"/>
          <p14:tracePt t="70460" x="7662863" y="2065338"/>
          <p14:tracePt t="70462" x="7654925" y="2065338"/>
          <p14:tracePt t="70464" x="7654925" y="2073275"/>
          <p14:tracePt t="70466" x="7646988" y="2073275"/>
          <p14:tracePt t="70470" x="7646988" y="2081213"/>
          <p14:tracePt t="70472" x="7639050" y="2089150"/>
          <p14:tracePt t="70473" x="7631113" y="2089150"/>
          <p14:tracePt t="70475" x="7631113" y="2097088"/>
          <p14:tracePt t="70481" x="7623175" y="2097088"/>
          <p14:tracePt t="70484" x="7623175" y="2105025"/>
          <p14:tracePt t="70487" x="7615238" y="2112963"/>
          <p14:tracePt t="70491" x="7607300" y="2120900"/>
          <p14:tracePt t="70495" x="7599363" y="2120900"/>
          <p14:tracePt t="70501" x="7591425" y="2128838"/>
          <p14:tracePt t="70505" x="7591425" y="2136775"/>
          <p14:tracePt t="70507" x="7583488" y="2136775"/>
          <p14:tracePt t="70509" x="7583488" y="2144713"/>
          <p14:tracePt t="70513" x="7575550" y="2144713"/>
          <p14:tracePt t="70519" x="7567613" y="2144713"/>
          <p14:tracePt t="70523" x="7567613" y="2152650"/>
          <p14:tracePt t="70530" x="7559675" y="2152650"/>
          <p14:tracePt t="70549" x="7551738" y="2152650"/>
          <p14:tracePt t="70558" x="7543800" y="2152650"/>
          <p14:tracePt t="70561" x="7535863" y="2152650"/>
          <p14:tracePt t="70568" x="7527925" y="2144713"/>
          <p14:tracePt t="70570" x="7519988" y="2136775"/>
          <p14:tracePt t="70575" x="7512050" y="2128838"/>
          <p14:tracePt t="70577" x="7504113" y="2128838"/>
          <p14:tracePt t="70580" x="7504113" y="2120900"/>
          <p14:tracePt t="70582" x="7496175" y="2120900"/>
          <p14:tracePt t="70588" x="7478713" y="2097088"/>
          <p14:tracePt t="70591" x="7470775" y="2089150"/>
          <p14:tracePt t="70594" x="7470775" y="2081213"/>
          <p14:tracePt t="70595" x="7462838" y="2081213"/>
          <p14:tracePt t="70597" x="7454900" y="2073275"/>
          <p14:tracePt t="70598" x="7446963" y="2073275"/>
          <p14:tracePt t="70601" x="7446963" y="2057400"/>
          <p14:tracePt t="70604" x="7439025" y="2049463"/>
          <p14:tracePt t="70606" x="7431088" y="2041525"/>
          <p14:tracePt t="70608" x="7423150" y="2033588"/>
          <p14:tracePt t="70610" x="7423150" y="2025650"/>
          <p14:tracePt t="70613" x="7407275" y="2009775"/>
          <p14:tracePt t="70615" x="7407275" y="2001838"/>
          <p14:tracePt t="70617" x="7407275" y="1993900"/>
          <p14:tracePt t="70620" x="7399338" y="1985963"/>
          <p14:tracePt t="70623" x="7391400" y="1962150"/>
          <p14:tracePt t="70625" x="7383463" y="1954213"/>
          <p14:tracePt t="70627" x="7383463" y="1946275"/>
          <p14:tracePt t="70629" x="7383463" y="1930400"/>
          <p14:tracePt t="70631" x="7375525" y="1914525"/>
          <p14:tracePt t="70634" x="7367588" y="1906588"/>
          <p14:tracePt t="70637" x="7359650" y="1881188"/>
          <p14:tracePt t="70638" x="7359650" y="1873250"/>
          <p14:tracePt t="70641" x="7351713" y="1857375"/>
          <p14:tracePt t="70643" x="7343775" y="1841500"/>
          <p14:tracePt t="70646" x="7343775" y="1825625"/>
          <p14:tracePt t="70647" x="7343775" y="1817688"/>
          <p14:tracePt t="70650" x="7343775" y="1801813"/>
          <p14:tracePt t="70653" x="7327900" y="1778000"/>
          <p14:tracePt t="70655" x="7327900" y="1762125"/>
          <p14:tracePt t="70657" x="7327900" y="1754188"/>
          <p14:tracePt t="70659" x="7327900" y="1738313"/>
          <p14:tracePt t="70661" x="7327900" y="1730375"/>
          <p14:tracePt t="70663" x="7327900" y="1722438"/>
          <p14:tracePt t="70665" x="7327900" y="1706563"/>
          <p14:tracePt t="70667" x="7327900" y="1690688"/>
          <p14:tracePt t="70670" x="7327900" y="1682750"/>
          <p14:tracePt t="70671" x="7327900" y="1674813"/>
          <p14:tracePt t="70673" x="7327900" y="1666875"/>
          <p14:tracePt t="70675" x="7327900" y="1658938"/>
          <p14:tracePt t="70677" x="7327900" y="1651000"/>
          <p14:tracePt t="70679" x="7327900" y="1635125"/>
          <p14:tracePt t="70681" x="7327900" y="1627188"/>
          <p14:tracePt t="70683" x="7327900" y="1619250"/>
          <p14:tracePt t="70686" x="7327900" y="1611313"/>
          <p14:tracePt t="70687" x="7327900" y="1595438"/>
          <p14:tracePt t="70689" x="7327900" y="1587500"/>
          <p14:tracePt t="70690" x="7327900" y="1579563"/>
          <p14:tracePt t="70692" x="7327900" y="1571625"/>
          <p14:tracePt t="70694" x="7327900" y="1563688"/>
          <p14:tracePt t="70697" x="7327900" y="1547813"/>
          <p14:tracePt t="70701" x="7335838" y="1530350"/>
          <p14:tracePt t="70702" x="7335838" y="1514475"/>
          <p14:tracePt t="70704" x="7335838" y="1506538"/>
          <p14:tracePt t="70706" x="7343775" y="1498600"/>
          <p14:tracePt t="70708" x="7343775" y="1490663"/>
          <p14:tracePt t="70710" x="7351713" y="1482725"/>
          <p14:tracePt t="70713" x="7351713" y="1474788"/>
          <p14:tracePt t="70714" x="7351713" y="1466850"/>
          <p14:tracePt t="70717" x="7359650" y="1458913"/>
          <p14:tracePt t="70719" x="7359650" y="1450975"/>
          <p14:tracePt t="70720" x="7359650" y="1443038"/>
          <p14:tracePt t="70722" x="7367588" y="1443038"/>
          <p14:tracePt t="70724" x="7367588" y="1427163"/>
          <p14:tracePt t="70726" x="7375525" y="1427163"/>
          <p14:tracePt t="70729" x="7375525" y="1419225"/>
          <p14:tracePt t="70732" x="7383463" y="1411288"/>
          <p14:tracePt t="70735" x="7383463" y="1403350"/>
          <p14:tracePt t="70738" x="7391400" y="1395413"/>
          <p14:tracePt t="70744" x="7399338" y="1387475"/>
          <p14:tracePt t="70746" x="7407275" y="1387475"/>
          <p14:tracePt t="70748" x="7407275" y="1379538"/>
          <p14:tracePt t="70751" x="7415213" y="1379538"/>
          <p14:tracePt t="70753" x="7415213" y="1371600"/>
          <p14:tracePt t="70756" x="7423150" y="1371600"/>
          <p14:tracePt t="70763" x="7431088" y="1371600"/>
          <p14:tracePt t="70765" x="7431088" y="1363663"/>
          <p14:tracePt t="70769" x="7439025" y="1363663"/>
          <p14:tracePt t="70772" x="7446963" y="1363663"/>
          <p14:tracePt t="70778" x="7454900" y="1363663"/>
          <p14:tracePt t="70784" x="7462838" y="1363663"/>
          <p14:tracePt t="70786" x="7470775" y="1363663"/>
          <p14:tracePt t="70789" x="7478713" y="1363663"/>
          <p14:tracePt t="70793" x="7486650" y="1363663"/>
          <p14:tracePt t="70798" x="7504113" y="1363663"/>
          <p14:tracePt t="70801" x="7512050" y="1363663"/>
          <p14:tracePt t="70803" x="7519988" y="1363663"/>
          <p14:tracePt t="70805" x="7527925" y="1363663"/>
          <p14:tracePt t="70807" x="7527925" y="1371600"/>
          <p14:tracePt t="70809" x="7535863" y="1371600"/>
          <p14:tracePt t="70811" x="7543800" y="1379538"/>
          <p14:tracePt t="70815" x="7551738" y="1379538"/>
          <p14:tracePt t="70816" x="7559675" y="1379538"/>
          <p14:tracePt t="70819" x="7575550" y="1387475"/>
          <p14:tracePt t="70823" x="7583488" y="1387475"/>
          <p14:tracePt t="70825" x="7599363" y="1395413"/>
          <p14:tracePt t="70829" x="7615238" y="1403350"/>
          <p14:tracePt t="70831" x="7623175" y="1403350"/>
          <p14:tracePt t="70833" x="7631113" y="1403350"/>
          <p14:tracePt t="70835" x="7639050" y="1411288"/>
          <p14:tracePt t="70837" x="7654925" y="1419225"/>
          <p14:tracePt t="70839" x="7662863" y="1419225"/>
          <p14:tracePt t="70840" x="7670800" y="1419225"/>
          <p14:tracePt t="70843" x="7686675" y="1427163"/>
          <p14:tracePt t="70845" x="7702550" y="1443038"/>
          <p14:tracePt t="70847" x="7718425" y="1443038"/>
          <p14:tracePt t="70851" x="7750175" y="1450975"/>
          <p14:tracePt t="70853" x="7766050" y="1458913"/>
          <p14:tracePt t="70855" x="7781925" y="1458913"/>
          <p14:tracePt t="70857" x="7797800" y="1466850"/>
          <p14:tracePt t="70859" x="7813675" y="1474788"/>
          <p14:tracePt t="70860" x="7839075" y="1482725"/>
          <p14:tracePt t="70862" x="7862888" y="1482725"/>
          <p14:tracePt t="70864" x="7878763" y="1482725"/>
          <p14:tracePt t="70867" x="7902575" y="1490663"/>
          <p14:tracePt t="70869" x="7918450" y="1498600"/>
          <p14:tracePt t="70870" x="7942263" y="1506538"/>
          <p14:tracePt t="70872" x="7966075" y="1506538"/>
          <p14:tracePt t="70873" x="7989888" y="1506538"/>
          <p14:tracePt t="70876" x="8013700" y="1506538"/>
          <p14:tracePt t="70878" x="8029575" y="1506538"/>
          <p14:tracePt t="70880" x="8053388" y="1506538"/>
          <p14:tracePt t="70884" x="8101013" y="1506538"/>
          <p14:tracePt t="70887" x="8124825" y="1506538"/>
          <p14:tracePt t="70888" x="8148638" y="1506538"/>
          <p14:tracePt t="70889" x="8164513" y="1506538"/>
          <p14:tracePt t="70902" x="8301038" y="1490663"/>
          <p14:tracePt t="70904" x="8324850" y="1482725"/>
          <p14:tracePt t="70905" x="8340725" y="1482725"/>
          <p14:tracePt t="70908" x="8364538" y="1474788"/>
          <p14:tracePt t="70910" x="8380413" y="1466850"/>
          <p14:tracePt t="70912" x="8404225" y="1458913"/>
          <p14:tracePt t="70914" x="8420100" y="1450975"/>
          <p14:tracePt t="70917" x="8435975" y="1443038"/>
          <p14:tracePt t="70919" x="8451850" y="1443038"/>
          <p14:tracePt t="70920" x="8467725" y="1427163"/>
          <p14:tracePt t="70922" x="8483600" y="1419225"/>
          <p14:tracePt t="70924" x="8507413" y="1411288"/>
          <p14:tracePt t="70926" x="8523288" y="1403350"/>
          <p14:tracePt t="70928" x="8540750" y="1395413"/>
          <p14:tracePt t="70930" x="8556625" y="1387475"/>
          <p14:tracePt t="70932" x="8572500" y="1371600"/>
          <p14:tracePt t="70935" x="8580438" y="1363663"/>
          <p14:tracePt t="70936" x="8588375" y="1355725"/>
          <p14:tracePt t="70938" x="8612188" y="1347788"/>
          <p14:tracePt t="70939" x="8620125" y="1331913"/>
          <p14:tracePt t="70941" x="8628063" y="1323975"/>
          <p14:tracePt t="70943" x="8636000" y="1316038"/>
          <p14:tracePt t="70945" x="8651875" y="1300163"/>
          <p14:tracePt t="70947" x="8659813" y="1300163"/>
          <p14:tracePt t="70951" x="8667750" y="1276350"/>
          <p14:tracePt t="70953" x="8683625" y="1260475"/>
          <p14:tracePt t="70955" x="8683625" y="1252538"/>
          <p14:tracePt t="70957" x="8691563" y="1236663"/>
          <p14:tracePt t="70959" x="8699500" y="1220788"/>
          <p14:tracePt t="70961" x="8699500" y="1212850"/>
          <p14:tracePt t="70963" x="8707438" y="1204913"/>
          <p14:tracePt t="70965" x="8715375" y="1187450"/>
          <p14:tracePt t="70968" x="8723313" y="1171575"/>
          <p14:tracePt t="70969" x="8723313" y="1163638"/>
          <p14:tracePt t="70972" x="8731250" y="1147763"/>
          <p14:tracePt t="70973" x="8739188" y="1131888"/>
          <p14:tracePt t="70974" x="8739188" y="1116013"/>
          <p14:tracePt t="70977" x="8739188" y="1108075"/>
          <p14:tracePt t="70979" x="8747125" y="1092200"/>
          <p14:tracePt t="70981" x="8755063" y="1076325"/>
          <p14:tracePt t="70983" x="8763000" y="1060450"/>
          <p14:tracePt t="70985" x="8763000" y="1044575"/>
          <p14:tracePt t="70987" x="8763000" y="1028700"/>
          <p14:tracePt t="70991" x="8778875" y="996950"/>
          <p14:tracePt t="70993" x="8778875" y="973138"/>
          <p14:tracePt t="70995" x="8778875" y="957263"/>
          <p14:tracePt t="70997" x="8786813" y="949325"/>
          <p14:tracePt t="71001" x="8794750" y="901700"/>
          <p14:tracePt t="71004" x="8802688" y="885825"/>
          <p14:tracePt t="71005" x="8802688" y="877888"/>
          <p14:tracePt t="71007" x="8810625" y="852488"/>
          <p14:tracePt t="71009" x="8818563" y="836613"/>
          <p14:tracePt t="71011" x="8818563" y="812800"/>
          <p14:tracePt t="71013" x="8826500" y="796925"/>
          <p14:tracePt t="71015" x="8842375" y="781050"/>
          <p14:tracePt t="71018" x="8842375" y="757238"/>
          <p14:tracePt t="71020" x="8866188" y="725488"/>
          <p14:tracePt t="71022" x="8866188" y="709613"/>
          <p14:tracePt t="71023" x="8883650" y="693738"/>
          <p14:tracePt t="71026" x="8891588" y="677863"/>
          <p14:tracePt t="71028" x="8899525" y="661988"/>
          <p14:tracePt t="71030" x="8915400" y="646113"/>
          <p14:tracePt t="71034" x="8939213" y="614363"/>
          <p14:tracePt t="71036" x="8955088" y="606425"/>
          <p14:tracePt t="71038" x="8963025" y="590550"/>
          <p14:tracePt t="71040" x="8978900" y="574675"/>
          <p14:tracePt t="71042" x="8986838" y="566738"/>
          <p14:tracePt t="71044" x="9002713" y="558800"/>
          <p14:tracePt t="71046" x="9018588" y="550863"/>
          <p14:tracePt t="71048" x="9034463" y="534988"/>
          <p14:tracePt t="71052" x="9066213" y="527050"/>
          <p14:tracePt t="71053" x="9082088" y="509588"/>
          <p14:tracePt t="71056" x="9097963" y="501650"/>
          <p14:tracePt t="71058" x="9113838" y="501650"/>
          <p14:tracePt t="71060" x="9129713" y="501650"/>
          <p14:tracePt t="71062" x="9145588" y="493713"/>
          <p14:tracePt t="71064" x="9161463" y="493713"/>
          <p14:tracePt t="71067" x="9177338" y="485775"/>
          <p14:tracePt t="71070" x="9201150" y="485775"/>
          <p14:tracePt t="71072" x="9224963" y="485775"/>
          <p14:tracePt t="71074" x="9242425" y="485775"/>
          <p14:tracePt t="71076" x="9250363" y="485775"/>
          <p14:tracePt t="71078" x="9266238" y="485775"/>
          <p14:tracePt t="71080" x="9274175" y="485775"/>
          <p14:tracePt t="71084" x="9305925" y="485775"/>
          <p14:tracePt t="71086" x="9313863" y="485775"/>
          <p14:tracePt t="71088" x="9329738" y="485775"/>
          <p14:tracePt t="71089" x="9345613" y="485775"/>
          <p14:tracePt t="71092" x="9353550" y="493713"/>
          <p14:tracePt t="71094" x="9361488" y="493713"/>
          <p14:tracePt t="71096" x="9377363" y="501650"/>
          <p14:tracePt t="71098" x="9385300" y="509588"/>
          <p14:tracePt t="71102" x="9401175" y="509588"/>
          <p14:tracePt t="71104" x="9409113" y="519113"/>
          <p14:tracePt t="71105" x="9417050" y="519113"/>
          <p14:tracePt t="71107" x="9417050" y="527050"/>
          <p14:tracePt t="71109" x="9424988" y="534988"/>
          <p14:tracePt t="71111" x="9432925" y="534988"/>
          <p14:tracePt t="71113" x="9440863" y="542925"/>
          <p14:tracePt t="71117" x="9440863" y="550863"/>
          <p14:tracePt t="71119" x="9456738" y="558800"/>
          <p14:tracePt t="71122" x="9456738" y="566738"/>
          <p14:tracePt t="71125" x="9464675" y="566738"/>
          <p14:tracePt t="71127" x="9464675" y="574675"/>
          <p14:tracePt t="71131" x="9464675" y="582613"/>
          <p14:tracePt t="71134" x="9472613" y="590550"/>
          <p14:tracePt t="71137" x="9472613" y="598488"/>
          <p14:tracePt t="71141" x="9472613" y="606425"/>
          <p14:tracePt t="71142" x="9480550" y="606425"/>
          <p14:tracePt t="71145" x="9480550" y="614363"/>
          <p14:tracePt t="71147" x="9480550" y="622300"/>
          <p14:tracePt t="71152" x="9488488" y="622300"/>
          <p14:tracePt t="71153" x="9488488" y="630238"/>
          <p14:tracePt t="71157" x="9488488" y="638175"/>
          <p14:tracePt t="71161" x="9488488" y="646113"/>
          <p14:tracePt t="71163" x="9488488" y="654050"/>
          <p14:tracePt t="71169" x="9488488" y="661988"/>
          <p14:tracePt t="71173" x="9488488" y="669925"/>
          <p14:tracePt t="71177" x="9488488" y="677863"/>
          <p14:tracePt t="71181" x="9488488" y="685800"/>
          <p14:tracePt t="71186" x="9488488" y="693738"/>
          <p14:tracePt t="71194" x="9488488" y="701675"/>
          <p14:tracePt t="71196" x="9480550" y="701675"/>
          <p14:tracePt t="71201" x="9480550" y="709613"/>
          <p14:tracePt t="71204" x="9480550" y="717550"/>
          <p14:tracePt t="71206" x="9472613" y="717550"/>
          <p14:tracePt t="71210" x="9472613" y="725488"/>
          <p14:tracePt t="71212" x="9472613" y="733425"/>
          <p14:tracePt t="71214" x="9464675" y="733425"/>
          <p14:tracePt t="71218" x="9464675" y="741363"/>
          <p14:tracePt t="71220" x="9456738" y="749300"/>
          <p14:tracePt t="71224" x="9448800" y="757238"/>
          <p14:tracePt t="71228" x="9440863" y="765175"/>
          <p14:tracePt t="71230" x="9440863" y="773113"/>
          <p14:tracePt t="71234" x="9424988" y="773113"/>
          <p14:tracePt t="71236" x="9417050" y="781050"/>
          <p14:tracePt t="71240" x="9409113" y="788988"/>
          <p14:tracePt t="71242" x="9401175" y="788988"/>
          <p14:tracePt t="71244" x="9393238" y="796925"/>
          <p14:tracePt t="71246" x="9393238" y="804863"/>
          <p14:tracePt t="71248" x="9385300" y="804863"/>
          <p14:tracePt t="71251" x="9377363" y="812800"/>
          <p14:tracePt t="71253" x="9369425" y="812800"/>
          <p14:tracePt t="71254" x="9361488" y="812800"/>
          <p14:tracePt t="71256" x="9361488" y="820738"/>
          <p14:tracePt t="71258" x="9353550" y="820738"/>
          <p14:tracePt t="71260" x="9345613" y="828675"/>
          <p14:tracePt t="71262" x="9337675" y="828675"/>
          <p14:tracePt t="71264" x="9337675" y="836613"/>
          <p14:tracePt t="71267" x="9321800" y="836613"/>
          <p14:tracePt t="71269" x="9313863" y="836613"/>
          <p14:tracePt t="71271" x="9297988" y="844550"/>
          <p14:tracePt t="71273" x="9290050" y="852488"/>
          <p14:tracePt t="71275" x="9282113" y="852488"/>
          <p14:tracePt t="71279" x="9266238" y="862013"/>
          <p14:tracePt t="71281" x="9258300" y="862013"/>
          <p14:tracePt t="71285" x="9242425" y="862013"/>
          <p14:tracePt t="71287" x="9234488" y="869950"/>
          <p14:tracePt t="71289" x="9224963" y="869950"/>
          <p14:tracePt t="71291" x="9217025" y="877888"/>
          <p14:tracePt t="71293" x="9209088" y="877888"/>
          <p14:tracePt t="71295" x="9201150" y="877888"/>
          <p14:tracePt t="71297" x="9193213" y="877888"/>
          <p14:tracePt t="71300" x="9185275" y="885825"/>
          <p14:tracePt t="71302" x="9177338" y="885825"/>
          <p14:tracePt t="71304" x="9161463" y="885825"/>
          <p14:tracePt t="71307" x="9145588" y="893763"/>
          <p14:tracePt t="71309" x="9137650" y="893763"/>
          <p14:tracePt t="71311" x="9129713" y="893763"/>
          <p14:tracePt t="71313" x="9121775" y="901700"/>
          <p14:tracePt t="71315" x="9105900" y="901700"/>
          <p14:tracePt t="71319" x="9097963" y="901700"/>
          <p14:tracePt t="71320" x="9090025" y="901700"/>
          <p14:tracePt t="71321" x="9074150" y="909638"/>
          <p14:tracePt t="71323" x="9066213" y="917575"/>
          <p14:tracePt t="71325" x="9058275" y="917575"/>
          <p14:tracePt t="71327" x="9050338" y="917575"/>
          <p14:tracePt t="71329" x="9042400" y="917575"/>
          <p14:tracePt t="71331" x="9026525" y="925513"/>
          <p14:tracePt t="71335" x="9018588" y="933450"/>
          <p14:tracePt t="71337" x="9002713" y="933450"/>
          <p14:tracePt t="71339" x="8994775" y="933450"/>
          <p14:tracePt t="71340" x="8986838" y="933450"/>
          <p14:tracePt t="71343" x="8978900" y="933450"/>
          <p14:tracePt t="71343" x="8978900" y="941388"/>
          <p14:tracePt t="71347" x="8963025" y="941388"/>
          <p14:tracePt t="71348" x="8963025" y="949325"/>
          <p14:tracePt t="71352" x="8939213" y="949325"/>
          <p14:tracePt t="71356" x="8931275" y="949325"/>
          <p14:tracePt t="71358" x="8915400" y="957263"/>
          <p14:tracePt t="71362" x="8899525" y="957263"/>
          <p14:tracePt t="71367" x="8891588" y="965200"/>
          <p14:tracePt t="71369" x="8874125" y="965200"/>
          <p14:tracePt t="71371" x="8874125" y="973138"/>
          <p14:tracePt t="71372" x="8858250" y="973138"/>
          <p14:tracePt t="71374" x="8850313" y="973138"/>
          <p14:tracePt t="71376" x="8850313" y="981075"/>
          <p14:tracePt t="71378" x="8834438" y="981075"/>
          <p14:tracePt t="71383" x="8818563" y="989013"/>
          <p14:tracePt t="71387" x="8802688" y="996950"/>
          <p14:tracePt t="71388" x="8794750" y="1004888"/>
          <p14:tracePt t="71389" x="8786813" y="1012825"/>
          <p14:tracePt t="71391" x="8778875" y="1012825"/>
          <p14:tracePt t="71393" x="8770938" y="1020763"/>
          <p14:tracePt t="71398" x="8755063" y="1028700"/>
          <p14:tracePt t="71400" x="8755063" y="1036638"/>
          <p14:tracePt t="71403" x="8747125" y="1036638"/>
          <p14:tracePt t="71405" x="8739188" y="1044575"/>
          <p14:tracePt t="71406" x="8731250" y="1044575"/>
          <p14:tracePt t="71408" x="8723313" y="1052513"/>
          <p14:tracePt t="71410" x="8715375" y="1060450"/>
          <p14:tracePt t="71414" x="8707438" y="1068388"/>
          <p14:tracePt t="71419" x="8699500" y="1076325"/>
          <p14:tracePt t="71422" x="8699500" y="1084263"/>
          <p14:tracePt t="71424" x="8691563" y="1092200"/>
          <p14:tracePt t="71428" x="8683625" y="1100138"/>
          <p14:tracePt t="71434" x="8683625" y="1108075"/>
          <p14:tracePt t="71439" x="8683625" y="1116013"/>
          <p14:tracePt t="71440" x="8683625" y="1123950"/>
          <p14:tracePt t="71451" x="8683625" y="1131888"/>
          <p14:tracePt t="71507" x="8683625" y="1139825"/>
          <p14:tracePt t="71516" x="8691563" y="1139825"/>
          <p14:tracePt t="71536" x="8699500" y="1139825"/>
          <p14:tracePt t="71542" x="8699500" y="1131888"/>
          <p14:tracePt t="71548" x="8707438" y="1131888"/>
          <p14:tracePt t="71552" x="8707438" y="1123950"/>
          <p14:tracePt t="71558" x="8707438" y="1116013"/>
          <p14:tracePt t="71560" x="8715375" y="1116013"/>
          <p14:tracePt t="71564" x="8715375" y="1108075"/>
          <p14:tracePt t="71567" x="8723313" y="1108075"/>
          <p14:tracePt t="71570" x="8723313" y="1100138"/>
          <p14:tracePt t="71574" x="8731250" y="1100138"/>
          <p14:tracePt t="71576" x="8731250" y="1092200"/>
          <p14:tracePt t="71580" x="8731250" y="1084263"/>
          <p14:tracePt t="71584" x="8739188" y="1084263"/>
          <p14:tracePt t="71589" x="8739188" y="1076325"/>
          <p14:tracePt t="71595" x="8747125" y="1068388"/>
          <p14:tracePt t="71601" x="8755063" y="1068388"/>
          <p14:tracePt t="71611" x="8755063" y="1060450"/>
          <p14:tracePt t="72579" x="8747125" y="1068388"/>
          <p14:tracePt t="72653" x="8739188" y="1068388"/>
          <p14:tracePt t="72658" x="8739188" y="1076325"/>
          <p14:tracePt t="73305" x="8731250" y="1076325"/>
          <p14:tracePt t="73310" x="8731250" y="1068388"/>
          <p14:tracePt t="73314" x="8723313" y="1060450"/>
          <p14:tracePt t="73318" x="8715375" y="1052513"/>
          <p14:tracePt t="73320" x="8715375" y="1044575"/>
          <p14:tracePt t="73324" x="8715375" y="1036638"/>
          <p14:tracePt t="73326" x="8707438" y="1036638"/>
          <p14:tracePt t="73328" x="8707438" y="1028700"/>
          <p14:tracePt t="73330" x="8707438" y="1020763"/>
          <p14:tracePt t="73334" x="8699500" y="1020763"/>
          <p14:tracePt t="73336" x="8699500" y="1012825"/>
          <p14:tracePt t="73338" x="8699500" y="1004888"/>
          <p14:tracePt t="73340" x="8691563" y="1004888"/>
          <p14:tracePt t="73342" x="8683625" y="996950"/>
          <p14:tracePt t="73346" x="8683625" y="989013"/>
          <p14:tracePt t="73351" x="8675688" y="981075"/>
          <p14:tracePt t="73356" x="8667750" y="973138"/>
          <p14:tracePt t="73360" x="8659813" y="965200"/>
          <p14:tracePt t="73362" x="8651875" y="957263"/>
          <p14:tracePt t="73366" x="8643938" y="949325"/>
          <p14:tracePt t="73370" x="8636000" y="949325"/>
          <p14:tracePt t="73372" x="8636000" y="941388"/>
          <p14:tracePt t="73374" x="8620125" y="933450"/>
          <p14:tracePt t="73378" x="8612188" y="925513"/>
          <p14:tracePt t="73384" x="8596313" y="917575"/>
          <p14:tracePt t="73387" x="8588375" y="917575"/>
          <p14:tracePt t="73388" x="8580438" y="909638"/>
          <p14:tracePt t="73390" x="8572500" y="901700"/>
          <p14:tracePt t="73392" x="8564563" y="901700"/>
          <p14:tracePt t="73394" x="8556625" y="893763"/>
          <p14:tracePt t="73396" x="8548688" y="893763"/>
          <p14:tracePt t="73398" x="8540750" y="893763"/>
          <p14:tracePt t="73402" x="8523288" y="885825"/>
          <p14:tracePt t="73405" x="8507413" y="877888"/>
          <p14:tracePt t="73407" x="8499475" y="877888"/>
          <p14:tracePt t="73411" x="8491538" y="877888"/>
          <p14:tracePt t="73418" x="8475663" y="869950"/>
          <p14:tracePt t="73423" x="8459788" y="862013"/>
          <p14:tracePt t="73426" x="8451850" y="852488"/>
          <p14:tracePt t="73430" x="8443913" y="852488"/>
          <p14:tracePt t="73433" x="8435975" y="844550"/>
          <p14:tracePt t="73437" x="8428038" y="844550"/>
          <p14:tracePt t="73440" x="8420100" y="844550"/>
          <p14:tracePt t="73443" x="8420100" y="836613"/>
          <p14:tracePt t="73445" x="8412163" y="836613"/>
          <p14:tracePt t="73450" x="8412163" y="828675"/>
          <p14:tracePt t="73453" x="8404225" y="820738"/>
          <p14:tracePt t="73461" x="8396288" y="812800"/>
          <p14:tracePt t="73467" x="8388350" y="804863"/>
          <p14:tracePt t="73474" x="8388350" y="796925"/>
          <p14:tracePt t="73476" x="8380413" y="796925"/>
          <p14:tracePt t="73477" x="8380413" y="788988"/>
          <p14:tracePt t="73481" x="8380413" y="781050"/>
          <p14:tracePt t="73485" x="8380413" y="773113"/>
          <p14:tracePt t="73487" x="8372475" y="773113"/>
          <p14:tracePt t="73490" x="8372475" y="765175"/>
          <p14:tracePt t="73495" x="8372475" y="757238"/>
          <p14:tracePt t="73499" x="8364538" y="749300"/>
          <p14:tracePt t="73503" x="8356600" y="741363"/>
          <p14:tracePt t="73506" x="8356600" y="733425"/>
          <p14:tracePt t="73512" x="8356600" y="725488"/>
          <p14:tracePt t="73516" x="8348663" y="717550"/>
          <p14:tracePt t="73524" x="8348663" y="709613"/>
          <p14:tracePt t="73530" x="8348663" y="701675"/>
          <p14:tracePt t="73538" x="8340725" y="693738"/>
          <p14:tracePt t="73542" x="8340725" y="685800"/>
          <p14:tracePt t="73552" x="8340725" y="677863"/>
          <p14:tracePt t="73700" x="8340725" y="685800"/>
          <p14:tracePt t="73702" x="8340725" y="693738"/>
          <p14:tracePt t="73706" x="8340725" y="701675"/>
          <p14:tracePt t="73710" x="8340725" y="709613"/>
          <p14:tracePt t="73712" x="8340725" y="717550"/>
          <p14:tracePt t="73716" x="8340725" y="725488"/>
          <p14:tracePt t="73718" x="8340725" y="733425"/>
          <p14:tracePt t="73720" x="8340725" y="741363"/>
          <p14:tracePt t="73722" x="8340725" y="749300"/>
          <p14:tracePt t="73724" x="8340725" y="757238"/>
          <p14:tracePt t="73726" x="8340725" y="765175"/>
          <p14:tracePt t="73728" x="8340725" y="773113"/>
          <p14:tracePt t="73729" x="8340725" y="781050"/>
          <p14:tracePt t="73733" x="8340725" y="796925"/>
          <p14:tracePt t="73737" x="8332788" y="804863"/>
          <p14:tracePt t="73739" x="8332788" y="812800"/>
          <p14:tracePt t="73740" x="8332788" y="828675"/>
          <p14:tracePt t="73745" x="8332788" y="836613"/>
          <p14:tracePt t="73747" x="8332788" y="844550"/>
          <p14:tracePt t="73750" x="8332788" y="852488"/>
          <p14:tracePt t="73752" x="8332788" y="869950"/>
          <p14:tracePt t="73753" x="8332788" y="877888"/>
          <p14:tracePt t="73755" x="8332788" y="885825"/>
          <p14:tracePt t="73757" x="8324850" y="893763"/>
          <p14:tracePt t="73759" x="8324850" y="901700"/>
          <p14:tracePt t="73760" x="8324850" y="909638"/>
          <p14:tracePt t="73762" x="8324850" y="917575"/>
          <p14:tracePt t="73765" x="8324850" y="925513"/>
          <p14:tracePt t="73767" x="8324850" y="941388"/>
          <p14:tracePt t="73768" x="8324850" y="949325"/>
          <p14:tracePt t="73772" x="8324850" y="965200"/>
          <p14:tracePt t="73774" x="8324850" y="973138"/>
          <p14:tracePt t="73777" x="8324850" y="981075"/>
          <p14:tracePt t="73778" x="8324850" y="989013"/>
          <p14:tracePt t="73784" x="8316913" y="1004888"/>
          <p14:tracePt t="73785" x="8316913" y="1012825"/>
          <p14:tracePt t="73789" x="8316913" y="1020763"/>
          <p14:tracePt t="73790" x="8316913" y="1028700"/>
          <p14:tracePt t="73793" x="8308975" y="1044575"/>
          <p14:tracePt t="73797" x="8308975" y="1052513"/>
          <p14:tracePt t="73799" x="8308975" y="1060450"/>
          <p14:tracePt t="73801" x="8308975" y="1068388"/>
          <p14:tracePt t="73803" x="8308975" y="1076325"/>
          <p14:tracePt t="73807" x="8308975" y="1084263"/>
          <p14:tracePt t="73809" x="8308975" y="1092200"/>
          <p14:tracePt t="73810" x="8308975" y="1100138"/>
          <p14:tracePt t="73816" x="8301038" y="1108075"/>
          <p14:tracePt t="73818" x="8301038" y="1116013"/>
          <p14:tracePt t="73820" x="8301038" y="1123950"/>
          <p14:tracePt t="73822" x="8301038" y="1131888"/>
          <p14:tracePt t="73825" x="8301038" y="1139825"/>
          <p14:tracePt t="73829" x="8301038" y="1147763"/>
          <p14:tracePt t="73834" x="8301038" y="1155700"/>
          <p14:tracePt t="73836" x="8301038" y="1163638"/>
          <p14:tracePt t="73838" x="8293100" y="1163638"/>
          <p14:tracePt t="73840" x="8293100" y="1171575"/>
          <p14:tracePt t="73844" x="8293100" y="1179513"/>
          <p14:tracePt t="73850" x="8293100" y="1187450"/>
          <p14:tracePt t="73852" x="8293100" y="1195388"/>
          <p14:tracePt t="73858" x="8285163" y="1204913"/>
          <p14:tracePt t="73862" x="8285163" y="1212850"/>
          <p14:tracePt t="73866" x="8285163" y="1220788"/>
          <p14:tracePt t="73868" x="8285163" y="1228725"/>
          <p14:tracePt t="73872" x="8285163" y="1236663"/>
          <p14:tracePt t="73875" x="8285163" y="1244600"/>
          <p14:tracePt t="73877" x="8285163" y="1252538"/>
          <p14:tracePt t="73883" x="8285163" y="1260475"/>
          <p14:tracePt t="73884" x="8285163" y="1268413"/>
          <p14:tracePt t="73886" x="8277225" y="1268413"/>
          <p14:tracePt t="73888" x="8277225" y="1276350"/>
          <p14:tracePt t="73901" x="8261350" y="1331913"/>
          <p14:tracePt t="73905" x="8261350" y="1339850"/>
          <p14:tracePt t="73907" x="8261350" y="1355725"/>
          <p14:tracePt t="73908" x="8261350" y="1363663"/>
          <p14:tracePt t="73910" x="8253413" y="1371600"/>
          <p14:tracePt t="73912" x="8253413" y="1379538"/>
          <p14:tracePt t="73916" x="8245475" y="1395413"/>
          <p14:tracePt t="73918" x="8245475" y="1411288"/>
          <p14:tracePt t="73921" x="8237538" y="1419225"/>
          <p14:tracePt t="73923" x="8237538" y="1427163"/>
          <p14:tracePt t="73924" x="8229600" y="1450975"/>
          <p14:tracePt t="73926" x="8229600" y="1458913"/>
          <p14:tracePt t="73928" x="8229600" y="1466850"/>
          <p14:tracePt t="73933" x="8221663" y="1498600"/>
          <p14:tracePt t="73935" x="8213725" y="1506538"/>
          <p14:tracePt t="73937" x="8213725" y="1522413"/>
          <p14:tracePt t="73939" x="8213725" y="1538288"/>
          <p14:tracePt t="73941" x="8205788" y="1555750"/>
          <p14:tracePt t="73942" x="8205788" y="1571625"/>
          <p14:tracePt t="73944" x="8197850" y="1579563"/>
          <p14:tracePt t="73947" x="8197850" y="1595438"/>
          <p14:tracePt t="73950" x="8197850" y="1611313"/>
          <p14:tracePt t="73952" x="8189913" y="1643063"/>
          <p14:tracePt t="73955" x="8189913" y="1658938"/>
          <p14:tracePt t="73957" x="8180388" y="1674813"/>
          <p14:tracePt t="73958" x="8172450" y="1690688"/>
          <p14:tracePt t="73960" x="8172450" y="1706563"/>
          <p14:tracePt t="73962" x="8172450" y="1714500"/>
          <p14:tracePt t="73966" x="8172450" y="1738313"/>
          <p14:tracePt t="73968" x="8164513" y="1754188"/>
          <p14:tracePt t="73969" x="8164513" y="1770063"/>
          <p14:tracePt t="73971" x="8156575" y="1785938"/>
          <p14:tracePt t="73972" x="8156575" y="1801813"/>
          <p14:tracePt t="73974" x="8148638" y="1817688"/>
          <p14:tracePt t="73975" x="8148638" y="1841500"/>
          <p14:tracePt t="73977" x="8148638" y="1857375"/>
          <p14:tracePt t="73979" x="8140700" y="1865313"/>
          <p14:tracePt t="73983" x="8140700" y="1881188"/>
          <p14:tracePt t="73985" x="8132763" y="1914525"/>
          <p14:tracePt t="73988" x="8124825" y="1930400"/>
          <p14:tracePt t="73990" x="8116888" y="1938338"/>
          <p14:tracePt t="73991" x="8116888" y="1954213"/>
          <p14:tracePt t="73993" x="8116888" y="1970088"/>
          <p14:tracePt t="73995" x="8108950" y="1978025"/>
          <p14:tracePt t="74000" x="8101013" y="2001838"/>
          <p14:tracePt t="74002" x="8093075" y="2009775"/>
          <p14:tracePt t="74003" x="8085138" y="2025650"/>
          <p14:tracePt t="74006" x="8077200" y="2033588"/>
          <p14:tracePt t="74007" x="8077200" y="2041525"/>
          <p14:tracePt t="74009" x="8077200" y="2049463"/>
          <p14:tracePt t="74011" x="8069263" y="2049463"/>
          <p14:tracePt t="74017" x="8061325" y="2065338"/>
          <p14:tracePt t="74020" x="8061325" y="2073275"/>
          <p14:tracePt t="74024" x="8053388" y="2073275"/>
          <p14:tracePt t="74030" x="8045450" y="2073275"/>
          <p14:tracePt t="74059" x="8045450" y="2065338"/>
          <p14:tracePt t="74061" x="8053388" y="2057400"/>
          <p14:tracePt t="74066" x="8053388" y="2049463"/>
          <p14:tracePt t="74068" x="8053388" y="2041525"/>
          <p14:tracePt t="74070" x="8053388" y="2033588"/>
          <p14:tracePt t="74071" x="8061325" y="2025650"/>
          <p14:tracePt t="74073" x="8061325" y="2017713"/>
          <p14:tracePt t="74075" x="8061325" y="2009775"/>
          <p14:tracePt t="74076" x="8061325" y="1993900"/>
          <p14:tracePt t="74079" x="8061325" y="1985963"/>
          <p14:tracePt t="74084" x="8069263" y="1970088"/>
          <p14:tracePt t="74085" x="8069263" y="1954213"/>
          <p14:tracePt t="74087" x="8077200" y="1954213"/>
          <p14:tracePt t="74089" x="8077200" y="1938338"/>
          <p14:tracePt t="74091" x="8077200" y="1922463"/>
          <p14:tracePt t="74093" x="8077200" y="1914525"/>
          <p14:tracePt t="74095" x="8077200" y="1906588"/>
          <p14:tracePt t="74100" x="8077200" y="1881188"/>
          <p14:tracePt t="74102" x="8085138" y="1873250"/>
          <p14:tracePt t="74103" x="8085138" y="1857375"/>
          <p14:tracePt t="74105" x="8085138" y="1849438"/>
          <p14:tracePt t="74107" x="8093075" y="1841500"/>
          <p14:tracePt t="74109" x="8093075" y="1833563"/>
          <p14:tracePt t="74110" x="8093075" y="1817688"/>
          <p14:tracePt t="74113" x="8093075" y="1809750"/>
          <p14:tracePt t="74115" x="8093075" y="1801813"/>
          <p14:tracePt t="74117" x="8101013" y="1785938"/>
          <p14:tracePt t="74119" x="8101013" y="1778000"/>
          <p14:tracePt t="74121" x="8101013" y="1762125"/>
          <p14:tracePt t="74123" x="8101013" y="1754188"/>
          <p14:tracePt t="74125" x="8108950" y="1738313"/>
          <p14:tracePt t="74126" x="8108950" y="1722438"/>
          <p14:tracePt t="74129" x="8108950" y="1714500"/>
          <p14:tracePt t="74133" x="8108950" y="1690688"/>
          <p14:tracePt t="74136" x="8108950" y="1658938"/>
          <p14:tracePt t="74138" x="8108950" y="1651000"/>
          <p14:tracePt t="74140" x="8108950" y="1635125"/>
          <p14:tracePt t="74142" x="8108950" y="1619250"/>
          <p14:tracePt t="74144" x="8116888" y="1603375"/>
          <p14:tracePt t="74146" x="8116888" y="1587500"/>
          <p14:tracePt t="74149" x="8116888" y="1579563"/>
          <p14:tracePt t="74152" x="8116888" y="1538288"/>
          <p14:tracePt t="74154" x="8116888" y="1522413"/>
          <p14:tracePt t="74156" x="8116888" y="1514475"/>
          <p14:tracePt t="74158" x="8116888" y="1498600"/>
          <p14:tracePt t="74160" x="8116888" y="1482725"/>
          <p14:tracePt t="74161" x="8116888" y="1458913"/>
          <p14:tracePt t="74167" x="8116888" y="1435100"/>
          <p14:tracePt t="74168" x="8116888" y="1419225"/>
          <p14:tracePt t="74170" x="8116888" y="1411288"/>
          <p14:tracePt t="74172" x="8116888" y="1395413"/>
          <p14:tracePt t="74174" x="8116888" y="1379538"/>
          <p14:tracePt t="74176" x="8116888" y="1371600"/>
          <p14:tracePt t="74178" x="8108950" y="1355725"/>
          <p14:tracePt t="74180" x="8101013" y="1339850"/>
          <p14:tracePt t="74185" x="8101013" y="1323975"/>
          <p14:tracePt t="74186" x="8101013" y="1316038"/>
          <p14:tracePt t="74190" x="8093075" y="1300163"/>
          <p14:tracePt t="74194" x="8093075" y="1292225"/>
          <p14:tracePt t="74195" x="8085138" y="1284288"/>
          <p14:tracePt t="74199" x="8077200" y="1276350"/>
          <p14:tracePt t="74202" x="8077200" y="1268413"/>
          <p14:tracePt t="74204" x="8069263" y="1268413"/>
          <p14:tracePt t="74206" x="8069263" y="1260475"/>
          <p14:tracePt t="74208" x="8061325" y="1260475"/>
          <p14:tracePt t="74211" x="8053388" y="1260475"/>
          <p14:tracePt t="74217" x="8037513" y="1252538"/>
          <p14:tracePt t="74219" x="8029575" y="1252538"/>
          <p14:tracePt t="74221" x="8021638" y="1252538"/>
          <p14:tracePt t="74223" x="8013700" y="1244600"/>
          <p14:tracePt t="74227" x="8005763" y="1244600"/>
          <p14:tracePt t="74229" x="7997825" y="1244600"/>
          <p14:tracePt t="74232" x="7989888" y="1244600"/>
          <p14:tracePt t="74235" x="7981950" y="1244600"/>
          <p14:tracePt t="74237" x="7966075" y="1244600"/>
          <p14:tracePt t="74239" x="7966075" y="1252538"/>
          <p14:tracePt t="74241" x="7958138" y="1252538"/>
          <p14:tracePt t="74243" x="7950200" y="1252538"/>
          <p14:tracePt t="74244" x="7942263" y="1260475"/>
          <p14:tracePt t="74248" x="7934325" y="1260475"/>
          <p14:tracePt t="74251" x="7918450" y="1276350"/>
          <p14:tracePt t="74255" x="7910513" y="1284288"/>
          <p14:tracePt t="74257" x="7910513" y="1292225"/>
          <p14:tracePt t="74259" x="7894638" y="1300163"/>
          <p14:tracePt t="74261" x="7894638" y="1308100"/>
          <p14:tracePt t="74263" x="7886700" y="1308100"/>
          <p14:tracePt t="74266" x="7878763" y="1323975"/>
          <p14:tracePt t="74268" x="7870825" y="1339850"/>
          <p14:tracePt t="74271" x="7862888" y="1347788"/>
          <p14:tracePt t="74273" x="7854950" y="1355725"/>
          <p14:tracePt t="74275" x="7854950" y="1371600"/>
          <p14:tracePt t="74277" x="7847013" y="1379538"/>
          <p14:tracePt t="74279" x="7839075" y="1387475"/>
          <p14:tracePt t="74284" x="7829550" y="1411288"/>
          <p14:tracePt t="74286" x="7821613" y="1427163"/>
          <p14:tracePt t="74287" x="7813675" y="1443038"/>
          <p14:tracePt t="74289" x="7813675" y="1450975"/>
          <p14:tracePt t="74291" x="7805738" y="1458913"/>
          <p14:tracePt t="74293" x="7797800" y="1474788"/>
          <p14:tracePt t="74294" x="7797800" y="1490663"/>
          <p14:tracePt t="74298" x="7789863" y="1498600"/>
          <p14:tracePt t="74301" x="7773988" y="1555750"/>
          <p14:tracePt t="74304" x="7773988" y="1563688"/>
          <p14:tracePt t="74305" x="7773988" y="1579563"/>
          <p14:tracePt t="74308" x="7766050" y="1603375"/>
          <p14:tracePt t="74309" x="7766050" y="1611313"/>
          <p14:tracePt t="74311" x="7758113" y="1627188"/>
          <p14:tracePt t="74317" x="7758113" y="1658938"/>
          <p14:tracePt t="74319" x="7758113" y="1690688"/>
          <p14:tracePt t="74321" x="7758113" y="1698625"/>
          <p14:tracePt t="74324" x="7750175" y="1714500"/>
          <p14:tracePt t="74326" x="7750175" y="1730375"/>
          <p14:tracePt t="74327" x="7750175" y="1738313"/>
          <p14:tracePt t="74330" x="7742238" y="1754188"/>
          <p14:tracePt t="74333" x="7742238" y="1762125"/>
          <p14:tracePt t="74335" x="7742238" y="1785938"/>
          <p14:tracePt t="74338" x="7742238" y="1793875"/>
          <p14:tracePt t="74340" x="7734300" y="1809750"/>
          <p14:tracePt t="74344" x="7734300" y="1817688"/>
          <p14:tracePt t="74345" x="7734300" y="1833563"/>
          <p14:tracePt t="74351" x="7734300" y="1841500"/>
          <p14:tracePt t="74352" x="7734300" y="1857375"/>
          <p14:tracePt t="74356" x="7734300" y="1865313"/>
          <p14:tracePt t="74358" x="7734300" y="1873250"/>
          <p14:tracePt t="74360" x="7734300" y="1881188"/>
          <p14:tracePt t="74361" x="7734300" y="1890713"/>
          <p14:tracePt t="74367" x="7734300" y="1906588"/>
          <p14:tracePt t="74370" x="7734300" y="1914525"/>
          <p14:tracePt t="74371" x="7734300" y="1922463"/>
          <p14:tracePt t="74373" x="7734300" y="1930400"/>
          <p14:tracePt t="74376" x="7734300" y="1938338"/>
          <p14:tracePt t="74377" x="7734300" y="1946275"/>
          <p14:tracePt t="74384" x="7734300" y="1962150"/>
          <p14:tracePt t="74385" x="7734300" y="1970088"/>
          <p14:tracePt t="74387" x="7734300" y="1978025"/>
          <p14:tracePt t="74389" x="7734300" y="1985963"/>
          <p14:tracePt t="74393" x="7734300" y="1993900"/>
          <p14:tracePt t="74400" x="7734300" y="2001838"/>
          <p14:tracePt t="74402" x="7734300" y="2009775"/>
          <p14:tracePt t="74405" x="7734300" y="2017713"/>
          <p14:tracePt t="74409" x="7734300" y="2025650"/>
          <p14:tracePt t="74418" x="7734300" y="2033588"/>
          <p14:tracePt t="74425" x="7734300" y="2041525"/>
          <p14:tracePt t="74429" x="7734300" y="2049463"/>
          <p14:tracePt t="74437" x="7734300" y="2057400"/>
          <p14:tracePt t="74445" x="7734300" y="2065338"/>
          <p14:tracePt t="74447" x="7726363" y="2065338"/>
          <p14:tracePt t="74451" x="7726363" y="2073275"/>
          <p14:tracePt t="74455" x="7726363" y="2081213"/>
          <p14:tracePt t="74459" x="7726363" y="2089150"/>
          <p14:tracePt t="74460" x="7718425" y="2089150"/>
          <p14:tracePt t="74466" x="7718425" y="2097088"/>
          <p14:tracePt t="74470" x="7718425" y="2105025"/>
          <p14:tracePt t="74472" x="7710488" y="2105025"/>
          <p14:tracePt t="74474" x="7710488" y="2112963"/>
          <p14:tracePt t="74478" x="7710488" y="2120900"/>
          <p14:tracePt t="74480" x="7702550" y="2120900"/>
          <p14:tracePt t="74485" x="7702550" y="2128838"/>
          <p14:tracePt t="74486" x="7702550" y="2136775"/>
          <p14:tracePt t="74490" x="7702550" y="2144713"/>
          <p14:tracePt t="74492" x="7694613" y="2144713"/>
          <p14:tracePt t="74494" x="7694613" y="2152650"/>
          <p14:tracePt t="74500" x="7694613" y="2160588"/>
          <p14:tracePt t="74502" x="7694613" y="2168525"/>
          <p14:tracePt t="74504" x="7686675" y="2176463"/>
          <p14:tracePt t="74508" x="7686675" y="2184400"/>
          <p14:tracePt t="74516" x="7686675" y="2192338"/>
          <p14:tracePt t="74522" x="7678738" y="2192338"/>
          <p14:tracePt t="74569" x="7678738" y="2184400"/>
          <p14:tracePt t="74573" x="7678738" y="2176463"/>
          <p14:tracePt t="74576" x="7678738" y="2168525"/>
          <p14:tracePt t="74579" x="7678738" y="2160588"/>
          <p14:tracePt t="74583" x="7678738" y="2152650"/>
          <p14:tracePt t="74587" x="7678738" y="2144713"/>
          <p14:tracePt t="74589" x="7678738" y="2136775"/>
          <p14:tracePt t="74593" x="7678738" y="2128838"/>
          <p14:tracePt t="74600" x="7678738" y="2120900"/>
          <p14:tracePt t="74603" x="7678738" y="2112963"/>
          <p14:tracePt t="74604" x="7678738" y="2105025"/>
          <p14:tracePt t="74607" x="7678738" y="2097088"/>
          <p14:tracePt t="74611" x="7678738" y="2089150"/>
          <p14:tracePt t="74617" x="7678738" y="2081213"/>
          <p14:tracePt t="74619" x="7678738" y="2073275"/>
          <p14:tracePt t="74621" x="7678738" y="2065338"/>
          <p14:tracePt t="74624" x="7678738" y="2057400"/>
          <p14:tracePt t="74628" x="7678738" y="2049463"/>
          <p14:tracePt t="74633" x="7678738" y="2041525"/>
          <p14:tracePt t="74635" x="7678738" y="2033588"/>
          <p14:tracePt t="74638" x="7678738" y="2025650"/>
          <p14:tracePt t="74642" x="7678738" y="2009775"/>
          <p14:tracePt t="74646" x="7686675" y="2001838"/>
          <p14:tracePt t="74652" x="7686675" y="1993900"/>
          <p14:tracePt t="74656" x="7686675" y="1985963"/>
          <p14:tracePt t="74658" x="7686675" y="1978025"/>
          <p14:tracePt t="74668" x="7686675" y="1970088"/>
          <p14:tracePt t="74674" x="7686675" y="1962150"/>
          <p14:tracePt t="74692" x="7686675" y="1954213"/>
          <p14:tracePt t="74705" x="7686675" y="1946275"/>
          <p14:tracePt t="74723" x="7686675" y="1938338"/>
          <p14:tracePt t="74749" x="7686675" y="1930400"/>
          <p14:tracePt t="74784" x="7678738" y="1930400"/>
          <p14:tracePt t="74794" x="7670800" y="1930400"/>
          <p14:tracePt t="74802" x="7662863" y="1930400"/>
          <p14:tracePt t="74806" x="7662863" y="1938338"/>
          <p14:tracePt t="74812" x="7654925" y="1938338"/>
          <p14:tracePt t="74815" x="7654925" y="1946275"/>
          <p14:tracePt t="74819" x="7646988" y="1954213"/>
          <p14:tracePt t="74822" x="7639050" y="1954213"/>
          <p14:tracePt t="74824" x="7639050" y="1962150"/>
          <p14:tracePt t="74830" x="7631113" y="1962150"/>
          <p14:tracePt t="74834" x="7631113" y="1970088"/>
          <p14:tracePt t="74836" x="7623175" y="1970088"/>
          <p14:tracePt t="74838" x="7623175" y="1978025"/>
          <p14:tracePt t="74840" x="7623175" y="1985963"/>
          <p14:tracePt t="74844" x="7615238" y="1985963"/>
          <p14:tracePt t="74846" x="7607300" y="1985963"/>
          <p14:tracePt t="74849" x="7607300" y="1993900"/>
          <p14:tracePt t="74856" x="7599363" y="2001838"/>
          <p14:tracePt t="74862" x="7591425" y="2001838"/>
          <p14:tracePt t="74867" x="7591425" y="2009775"/>
          <p14:tracePt t="74869" x="7591425" y="2017713"/>
          <p14:tracePt t="74871" x="7583488" y="2017713"/>
          <p14:tracePt t="74875" x="7575550" y="2017713"/>
          <p14:tracePt t="74877" x="7575550" y="2025650"/>
          <p14:tracePt t="74884" x="7567613" y="2025650"/>
          <p14:tracePt t="74886" x="7567613" y="2033588"/>
          <p14:tracePt t="74901" x="7559675" y="2041525"/>
          <p14:tracePt t="74905" x="7551738" y="2049463"/>
          <p14:tracePt t="74914" x="7543800" y="2049463"/>
          <p14:tracePt t="74927" x="7543800" y="2057400"/>
          <p14:tracePt t="74954" x="7543800" y="2065338"/>
          <p14:tracePt t="74966" x="7535863" y="2065338"/>
          <p14:tracePt t="74971" x="7535863" y="2073275"/>
          <p14:tracePt t="74974" x="7535863" y="2081213"/>
          <p14:tracePt t="74985" x="7535863" y="2089150"/>
          <p14:tracePt t="74992" x="7535863" y="2097088"/>
          <p14:tracePt t="74999" x="7535863" y="2105025"/>
          <p14:tracePt t="75002" x="7535863" y="2112963"/>
          <p14:tracePt t="75006" x="7535863" y="2120900"/>
          <p14:tracePt t="75016" x="7535863" y="2128838"/>
          <p14:tracePt t="75021" x="7535863" y="2136775"/>
          <p14:tracePt t="75024" x="7535863" y="2144713"/>
          <p14:tracePt t="75033" x="7543800" y="2152650"/>
          <p14:tracePt t="75035" x="7543800" y="2160588"/>
          <p14:tracePt t="75038" x="7551738" y="2160588"/>
          <p14:tracePt t="75041" x="7551738" y="2168525"/>
          <p14:tracePt t="75045" x="7559675" y="2176463"/>
          <p14:tracePt t="75051" x="7567613" y="2176463"/>
          <p14:tracePt t="75053" x="7567613" y="2184400"/>
          <p14:tracePt t="75059" x="7575550" y="2184400"/>
          <p14:tracePt t="75061" x="7583488" y="2184400"/>
          <p14:tracePt t="75064" x="7583488" y="2192338"/>
          <p14:tracePt t="75067" x="7591425" y="2192338"/>
          <p14:tracePt t="75075" x="7599363" y="2192338"/>
          <p14:tracePt t="75084" x="7607300" y="2192338"/>
          <p14:tracePt t="75088" x="7615238" y="2192338"/>
          <p14:tracePt t="75095" x="7623175" y="2192338"/>
          <p14:tracePt t="75105" x="7631113" y="2192338"/>
          <p14:tracePt t="75112" x="7639050" y="2192338"/>
          <p14:tracePt t="75118" x="7646988" y="2192338"/>
          <p14:tracePt t="75132" x="7654925" y="2192338"/>
          <p14:tracePt t="75134" x="7654925" y="2184400"/>
          <p14:tracePt t="75140" x="7662863" y="2184400"/>
          <p14:tracePt t="75153" x="7662863" y="2176463"/>
          <p14:tracePt t="75155" x="7670800" y="2168525"/>
          <p14:tracePt t="75158" x="7678738" y="2168525"/>
          <p14:tracePt t="75167" x="7678738" y="2160588"/>
          <p14:tracePt t="75168" x="7686675" y="2160588"/>
          <p14:tracePt t="75174" x="7686675" y="2152650"/>
          <p14:tracePt t="75178" x="7694613" y="2152650"/>
          <p14:tracePt t="75184" x="7694613" y="2144713"/>
          <p14:tracePt t="75186" x="7702550" y="2144713"/>
          <p14:tracePt t="75188" x="7710488" y="2136775"/>
          <p14:tracePt t="75194" x="7710488" y="2128838"/>
          <p14:tracePt t="75196" x="7718425" y="2128838"/>
          <p14:tracePt t="75199" x="7718425" y="2120900"/>
          <p14:tracePt t="75203" x="7726363" y="2120900"/>
          <p14:tracePt t="75205" x="7726363" y="2112963"/>
          <p14:tracePt t="75207" x="7726363" y="2105025"/>
          <p14:tracePt t="75211" x="7734300" y="2105025"/>
          <p14:tracePt t="75214" x="7734300" y="2097088"/>
          <p14:tracePt t="75217" x="7742238" y="2097088"/>
          <p14:tracePt t="75220" x="7742238" y="2089150"/>
          <p14:tracePt t="75225" x="7742238" y="2081213"/>
          <p14:tracePt t="75227" x="7750175" y="2073275"/>
          <p14:tracePt t="75235" x="7750175" y="2065338"/>
          <p14:tracePt t="75241" x="7750175" y="2057400"/>
          <p14:tracePt t="75245" x="7758113" y="2057400"/>
          <p14:tracePt t="75250" x="7758113" y="2049463"/>
          <p14:tracePt t="75254" x="7758113" y="2041525"/>
          <p14:tracePt t="75259" x="7758113" y="2033588"/>
          <p14:tracePt t="75267" x="7758113" y="2025650"/>
          <p14:tracePt t="75275" x="7758113" y="2017713"/>
          <p14:tracePt t="75280" x="7758113" y="2009775"/>
          <p14:tracePt t="75289" x="7758113" y="2001838"/>
          <p14:tracePt t="75306" x="7758113" y="1993900"/>
          <p14:tracePt t="75318" x="7750175" y="1993900"/>
          <p14:tracePt t="75332" x="7750175" y="1985963"/>
          <p14:tracePt t="75336" x="7742238" y="1985963"/>
          <p14:tracePt t="75342" x="7734300" y="1985963"/>
          <p14:tracePt t="75358" x="7726363" y="1985963"/>
          <p14:tracePt t="75369" x="7718425" y="1985963"/>
          <p14:tracePt t="75380" x="7710488" y="1985963"/>
          <p14:tracePt t="75385" x="7702550" y="1985963"/>
          <p14:tracePt t="75393" x="7694613" y="1985963"/>
          <p14:tracePt t="75400" x="7686675" y="1993900"/>
          <p14:tracePt t="75406" x="7678738" y="1993900"/>
          <p14:tracePt t="75409" x="7670800" y="1993900"/>
          <p14:tracePt t="75411" x="7670800" y="2001838"/>
          <p14:tracePt t="75415" x="7662863" y="2001838"/>
          <p14:tracePt t="75422" x="7654925" y="2009775"/>
          <p14:tracePt t="75425" x="7654925" y="2017713"/>
          <p14:tracePt t="75427" x="7646988" y="2017713"/>
          <p14:tracePt t="75429" x="7639050" y="2017713"/>
          <p14:tracePt t="75432" x="7639050" y="2025650"/>
          <p14:tracePt t="75437" x="7631113" y="2033588"/>
          <p14:tracePt t="75443" x="7623175" y="2033588"/>
          <p14:tracePt t="75445" x="7623175" y="2041525"/>
          <p14:tracePt t="75448" x="7615238" y="2049463"/>
          <p14:tracePt t="75452" x="7607300" y="2057400"/>
          <p14:tracePt t="75456" x="7607300" y="2065338"/>
          <p14:tracePt t="75460" x="7599363" y="2065338"/>
          <p14:tracePt t="75465" x="7599363" y="2073275"/>
          <p14:tracePt t="75469" x="7591425" y="2081213"/>
          <p14:tracePt t="75473" x="7591425" y="2089150"/>
          <p14:tracePt t="75474" x="7583488" y="2089150"/>
          <p14:tracePt t="75478" x="7583488" y="2097088"/>
          <p14:tracePt t="75482" x="7575550" y="2097088"/>
          <p14:tracePt t="75486" x="7575550" y="2105025"/>
          <p14:tracePt t="75490" x="7567613" y="2112963"/>
          <p14:tracePt t="75508" x="7567613" y="2120900"/>
          <p14:tracePt t="75525" x="7567613" y="2128838"/>
          <p14:tracePt t="75541" x="7567613" y="2136775"/>
          <p14:tracePt t="75545" x="7567613" y="2144713"/>
          <p14:tracePt t="75557" x="7567613" y="2152650"/>
          <p14:tracePt t="75567" x="7567613" y="2160588"/>
          <p14:tracePt t="75574" x="7567613" y="2168525"/>
          <p14:tracePt t="75576" x="7567613" y="2176463"/>
          <p14:tracePt t="75585" x="7567613" y="2184400"/>
          <p14:tracePt t="75595" x="7575550" y="2192338"/>
          <p14:tracePt t="75603" x="7583488" y="2192338"/>
          <p14:tracePt t="75610" x="7583488" y="2200275"/>
          <p14:tracePt t="75615" x="7591425" y="2200275"/>
          <p14:tracePt t="75620" x="7591425" y="2208213"/>
          <p14:tracePt t="75626" x="7599363" y="2208213"/>
          <p14:tracePt t="75638" x="7607300" y="2208213"/>
          <p14:tracePt t="75647" x="7615238" y="2208213"/>
          <p14:tracePt t="75658" x="7623175" y="2208213"/>
          <p14:tracePt t="75667" x="7623175" y="2200275"/>
          <p14:tracePt t="75669" x="7631113" y="2200275"/>
          <p14:tracePt t="75676" x="7639050" y="2192338"/>
          <p14:tracePt t="75682" x="7646988" y="2192338"/>
          <p14:tracePt t="75689" x="7646988" y="2184400"/>
          <p14:tracePt t="75692" x="7654925" y="2184400"/>
          <p14:tracePt t="75700" x="7654925" y="2176463"/>
          <p14:tracePt t="75702" x="7662863" y="2176463"/>
          <p14:tracePt t="75704" x="7662863" y="2168525"/>
          <p14:tracePt t="75709" x="7670800" y="2168525"/>
          <p14:tracePt t="75716" x="7678738" y="2160588"/>
          <p14:tracePt t="75719" x="7678738" y="2152650"/>
          <p14:tracePt t="75723" x="7686675" y="2144713"/>
          <p14:tracePt t="75727" x="7686675" y="2136775"/>
          <p14:tracePt t="75731" x="7694613" y="2128838"/>
          <p14:tracePt t="75737" x="7694613" y="2120900"/>
          <p14:tracePt t="75742" x="7702550" y="2120900"/>
          <p14:tracePt t="75743" x="7702550" y="2112963"/>
          <p14:tracePt t="75745" x="7710488" y="2105025"/>
          <p14:tracePt t="75751" x="7710488" y="2097088"/>
          <p14:tracePt t="75757" x="7710488" y="2089150"/>
          <p14:tracePt t="75760" x="7718425" y="2089150"/>
          <p14:tracePt t="75763" x="7718425" y="2081213"/>
          <p14:tracePt t="75766" x="7718425" y="2073275"/>
          <p14:tracePt t="75770" x="7718425" y="2065338"/>
          <p14:tracePt t="75774" x="7718425" y="2057400"/>
          <p14:tracePt t="75782" x="7718425" y="2041525"/>
          <p14:tracePt t="75788" x="7718425" y="2033588"/>
          <p14:tracePt t="75795" x="7718425" y="2025650"/>
          <p14:tracePt t="75799" x="7718425" y="2017713"/>
          <p14:tracePt t="75802" x="7718425" y="2009775"/>
          <p14:tracePt t="75809" x="7718425" y="2001838"/>
          <p14:tracePt t="75818" x="7718425" y="1993900"/>
          <p14:tracePt t="75827" x="7718425" y="1985963"/>
          <p14:tracePt t="75838" x="7718425" y="1978025"/>
          <p14:tracePt t="75840" x="7710488" y="1978025"/>
          <p14:tracePt t="75848" x="7702550" y="1978025"/>
          <p14:tracePt t="75865" x="7694613" y="1978025"/>
          <p14:tracePt t="75879" x="7686675" y="1978025"/>
          <p14:tracePt t="75900" x="7670800" y="1978025"/>
          <p14:tracePt t="75905" x="7670800" y="1985963"/>
          <p14:tracePt t="75907" x="7662863" y="1985963"/>
          <p14:tracePt t="75915" x="7654925" y="1993900"/>
          <p14:tracePt t="75923" x="7646988" y="2001838"/>
          <p14:tracePt t="75928" x="7639050" y="2001838"/>
          <p14:tracePt t="75930" x="7639050" y="2009775"/>
          <p14:tracePt t="75932" x="7631113" y="2017713"/>
          <p14:tracePt t="75936" x="7631113" y="2025650"/>
          <p14:tracePt t="75938" x="7623175" y="2025650"/>
          <p14:tracePt t="75942" x="7623175" y="2033588"/>
          <p14:tracePt t="75945" x="7615238" y="2033588"/>
          <p14:tracePt t="75946" x="7607300" y="2041525"/>
          <p14:tracePt t="75949" x="7607300" y="2049463"/>
          <p14:tracePt t="75952" x="7599363" y="2049463"/>
          <p14:tracePt t="75954" x="7599363" y="2057400"/>
          <p14:tracePt t="75958" x="7599363" y="2065338"/>
          <p14:tracePt t="75960" x="7591425" y="2065338"/>
          <p14:tracePt t="75964" x="7591425" y="2073275"/>
          <p14:tracePt t="75967" x="7591425" y="2081213"/>
          <p14:tracePt t="75968" x="7583488" y="2081213"/>
          <p14:tracePt t="75970" x="7583488" y="2089150"/>
          <p14:tracePt t="75974" x="7575550" y="2089150"/>
          <p14:tracePt t="75976" x="7575550" y="2097088"/>
          <p14:tracePt t="75983" x="7575550" y="2105025"/>
          <p14:tracePt t="75988" x="7575550" y="2112963"/>
          <p14:tracePt t="75990" x="7575550" y="2120900"/>
          <p14:tracePt t="75999" x="7567613" y="2128838"/>
          <p14:tracePt t="76002" x="7567613" y="2136775"/>
          <p14:tracePt t="76012" x="7567613" y="2144713"/>
          <p14:tracePt t="76015" x="7567613" y="2152650"/>
          <p14:tracePt t="76037" x="7575550" y="2152650"/>
          <p14:tracePt t="76049" x="7583488" y="2152650"/>
          <p14:tracePt t="76057" x="7591425" y="2152650"/>
          <p14:tracePt t="76067" x="7599363" y="2152650"/>
          <p14:tracePt t="76075" x="7607300" y="2152650"/>
          <p14:tracePt t="76077" x="7615238" y="2152650"/>
          <p14:tracePt t="76083" x="7623175" y="2152650"/>
          <p14:tracePt t="76088" x="7631113" y="2152650"/>
          <p14:tracePt t="76094" x="7639050" y="2152650"/>
          <p14:tracePt t="76099" x="7646988" y="2144713"/>
          <p14:tracePt t="76100" x="7654925" y="2144713"/>
          <p14:tracePt t="76104" x="7662863" y="2144713"/>
          <p14:tracePt t="76108" x="7670800" y="2144713"/>
          <p14:tracePt t="76110" x="7678738" y="2136775"/>
          <p14:tracePt t="76116" x="7686675" y="2136775"/>
          <p14:tracePt t="76118" x="7694613" y="2136775"/>
          <p14:tracePt t="76120" x="7694613" y="2128838"/>
          <p14:tracePt t="76122" x="7702550" y="2128838"/>
          <p14:tracePt t="76124" x="7710488" y="2128838"/>
          <p14:tracePt t="76129" x="7718425" y="2128838"/>
          <p14:tracePt t="76132" x="7726363" y="2120900"/>
          <p14:tracePt t="76136" x="7734300" y="2112963"/>
          <p14:tracePt t="76140" x="7742238" y="2112963"/>
          <p14:tracePt t="76144" x="7750175" y="2112963"/>
          <p14:tracePt t="76147" x="7750175" y="2105025"/>
          <p14:tracePt t="76151" x="7758113" y="2105025"/>
          <p14:tracePt t="76154" x="7758113" y="2097088"/>
          <p14:tracePt t="76156" x="7766050" y="2097088"/>
          <p14:tracePt t="76162" x="7766050" y="2089150"/>
          <p14:tracePt t="76165" x="7773988" y="2089150"/>
          <p14:tracePt t="76168" x="7773988" y="2081213"/>
          <p14:tracePt t="76172" x="7773988" y="2073275"/>
          <p14:tracePt t="76174" x="7781925" y="2073275"/>
          <p14:tracePt t="76180" x="7781925" y="2065338"/>
          <p14:tracePt t="76184" x="7781925" y="2057400"/>
          <p14:tracePt t="76189" x="7781925" y="2049463"/>
          <p14:tracePt t="76193" x="7789863" y="2041525"/>
          <p14:tracePt t="76200" x="7789863" y="2033588"/>
          <p14:tracePt t="76203" x="7789863" y="2025650"/>
          <p14:tracePt t="76209" x="7789863" y="2017713"/>
          <p14:tracePt t="76211" x="7789863" y="2009775"/>
          <p14:tracePt t="76216" x="7789863" y="2001838"/>
          <p14:tracePt t="76221" x="7789863" y="1993900"/>
          <p14:tracePt t="76227" x="7789863" y="1985963"/>
          <p14:tracePt t="76232" x="7789863" y="1978025"/>
          <p14:tracePt t="76237" x="7789863" y="1970088"/>
          <p14:tracePt t="76243" x="7789863" y="1962150"/>
          <p14:tracePt t="76251" x="7789863" y="1954213"/>
          <p14:tracePt t="76255" x="7789863" y="1946275"/>
          <p14:tracePt t="76265" x="7789863" y="1938338"/>
          <p14:tracePt t="76270" x="7789863" y="1930400"/>
          <p14:tracePt t="76278" x="7781925" y="1922463"/>
          <p14:tracePt t="76284" x="7781925" y="1914525"/>
          <p14:tracePt t="76292" x="7773988" y="1914525"/>
          <p14:tracePt t="76299" x="7773988" y="1906588"/>
          <p14:tracePt t="76308" x="7766050" y="1906588"/>
          <p14:tracePt t="76315" x="7758113" y="1906588"/>
          <p14:tracePt t="76320" x="7758113" y="1898650"/>
          <p14:tracePt t="76322" x="7750175" y="1898650"/>
          <p14:tracePt t="76332" x="7742238" y="1898650"/>
          <p14:tracePt t="76339" x="7734300" y="1898650"/>
          <p14:tracePt t="76343" x="7726363" y="1898650"/>
          <p14:tracePt t="76350" x="7718425" y="1898650"/>
          <p14:tracePt t="76355" x="7710488" y="1898650"/>
          <p14:tracePt t="76361" x="7702550" y="1898650"/>
          <p14:tracePt t="76366" x="7694613" y="1898650"/>
          <p14:tracePt t="76371" x="7686675" y="1898650"/>
          <p14:tracePt t="76377" x="7678738" y="1898650"/>
          <p14:tracePt t="76384" x="7670800" y="1898650"/>
          <p14:tracePt t="76385" x="7662863" y="1906588"/>
          <p14:tracePt t="76391" x="7654925" y="1914525"/>
          <p14:tracePt t="76395" x="7654925" y="1922463"/>
          <p14:tracePt t="76398" x="7646988" y="1922463"/>
          <p14:tracePt t="76401" x="7646988" y="1930400"/>
          <p14:tracePt t="76403" x="7639050" y="1938338"/>
          <p14:tracePt t="76405" x="7631113" y="1938338"/>
          <p14:tracePt t="76407" x="7631113" y="1946275"/>
          <p14:tracePt t="76409" x="7631113" y="1954213"/>
          <p14:tracePt t="76411" x="7623175" y="1962150"/>
          <p14:tracePt t="76417" x="7623175" y="1985963"/>
          <p14:tracePt t="76418" x="7615238" y="1985963"/>
          <p14:tracePt t="76420" x="7615238" y="2001838"/>
          <p14:tracePt t="76422" x="7615238" y="2009775"/>
          <p14:tracePt t="76424" x="7607300" y="2017713"/>
          <p14:tracePt t="76426" x="7607300" y="2033588"/>
          <p14:tracePt t="76428" x="7607300" y="2041525"/>
          <p14:tracePt t="76431" x="7607300" y="2049463"/>
          <p14:tracePt t="76434" x="7599363" y="2073275"/>
          <p14:tracePt t="76436" x="7599363" y="2081213"/>
          <p14:tracePt t="76438" x="7599363" y="2097088"/>
          <p14:tracePt t="76440" x="7591425" y="2112963"/>
          <p14:tracePt t="76442" x="7591425" y="2120900"/>
          <p14:tracePt t="76444" x="7591425" y="2128838"/>
          <p14:tracePt t="76449" x="7591425" y="2160588"/>
          <p14:tracePt t="76452" x="7591425" y="2184400"/>
          <p14:tracePt t="76454" x="7591425" y="2192338"/>
          <p14:tracePt t="76456" x="7591425" y="2208213"/>
          <p14:tracePt t="76458" x="7591425" y="2216150"/>
          <p14:tracePt t="76460" x="7591425" y="2233613"/>
          <p14:tracePt t="76462" x="7591425" y="2241550"/>
          <p14:tracePt t="76465" x="7591425" y="2257425"/>
          <p14:tracePt t="76468" x="7591425" y="2273300"/>
          <p14:tracePt t="76469" x="7591425" y="2281238"/>
          <p14:tracePt t="76472" x="7591425" y="2289175"/>
          <p14:tracePt t="76474" x="7599363" y="2297113"/>
          <p14:tracePt t="76476" x="7599363" y="2305050"/>
          <p14:tracePt t="76478" x="7599363" y="2312988"/>
          <p14:tracePt t="76481" x="7607300" y="2312988"/>
          <p14:tracePt t="76484" x="7607300" y="2320925"/>
          <p14:tracePt t="76486" x="7607300" y="2328863"/>
          <p14:tracePt t="76488" x="7615238" y="2328863"/>
          <p14:tracePt t="76490" x="7623175" y="2344738"/>
          <p14:tracePt t="76498" x="7631113" y="2352675"/>
          <p14:tracePt t="76503" x="7639050" y="2352675"/>
          <p14:tracePt t="76509" x="7646988" y="2360613"/>
          <p14:tracePt t="76511" x="7654925" y="2360613"/>
          <p14:tracePt t="76519" x="7662863" y="2360613"/>
          <p14:tracePt t="76521" x="7662863" y="2368550"/>
          <p14:tracePt t="76525" x="7670800" y="2368550"/>
          <p14:tracePt t="76534" x="7678738" y="2368550"/>
          <p14:tracePt t="76535" x="7686675" y="2368550"/>
          <p14:tracePt t="76543" x="7694613" y="2360613"/>
          <p14:tracePt t="76552" x="7702550" y="2360613"/>
          <p14:tracePt t="76553" x="7702550" y="2352675"/>
          <p14:tracePt t="76559" x="7710488" y="2352675"/>
          <p14:tracePt t="76564" x="7718425" y="2344738"/>
          <p14:tracePt t="76571" x="7726363" y="2336800"/>
          <p14:tracePt t="76577" x="7734300" y="2328863"/>
          <p14:tracePt t="76586" x="7742238" y="2328863"/>
          <p14:tracePt t="76588" x="7750175" y="2320925"/>
          <p14:tracePt t="76598" x="7758113" y="2320925"/>
          <p14:tracePt t="76604" x="7758113" y="2312988"/>
          <p14:tracePt t="76619" x="7766050" y="2312988"/>
          <p14:tracePt t="76622" x="7766050" y="2305050"/>
          <p14:tracePt t="76628" x="7766050" y="2297113"/>
          <p14:tracePt t="76638" x="7766050" y="2289175"/>
          <p14:tracePt t="76649" x="7766050" y="2281238"/>
          <p14:tracePt t="76653" x="7766050" y="2273300"/>
          <p14:tracePt t="76656" x="7766050" y="2265363"/>
          <p14:tracePt t="76661" x="7766050" y="2257425"/>
          <p14:tracePt t="76665" x="7766050" y="2249488"/>
          <p14:tracePt t="76671" x="7766050" y="2241550"/>
          <p14:tracePt t="76675" x="7766050" y="2233613"/>
          <p14:tracePt t="76677" x="7766050" y="2224088"/>
          <p14:tracePt t="76683" x="7766050" y="2216150"/>
          <p14:tracePt t="76689" x="7766050" y="2208213"/>
          <p14:tracePt t="76695" x="7766050" y="2200275"/>
          <p14:tracePt t="76701" x="7766050" y="2192338"/>
          <p14:tracePt t="76707" x="7766050" y="2184400"/>
          <p14:tracePt t="76720" x="7758113" y="2176463"/>
          <p14:tracePt t="76727" x="7758113" y="2168525"/>
          <p14:tracePt t="76732" x="7758113" y="2160588"/>
          <p14:tracePt t="76738" x="7750175" y="2160588"/>
          <p14:tracePt t="76741" x="7750175" y="2152650"/>
          <p14:tracePt t="76749" x="7742238" y="2152650"/>
          <p14:tracePt t="76855" x="7742238" y="2160588"/>
          <p14:tracePt t="76857" x="7742238" y="2168525"/>
          <p14:tracePt t="76860" x="7750175" y="2168525"/>
          <p14:tracePt t="76873" x="7750175" y="2176463"/>
          <p14:tracePt t="76883" x="7758113" y="2176463"/>
          <p14:tracePt t="76899" x="7758113" y="2184400"/>
          <p14:tracePt t="82344" x="7758113" y="2192338"/>
          <p14:tracePt t="82396" x="7758113" y="2184400"/>
          <p14:tracePt t="82400" x="7758113" y="2176463"/>
          <p14:tracePt t="82403" x="7758113" y="2168525"/>
          <p14:tracePt t="82404" x="7758113" y="2136775"/>
          <p14:tracePt t="82407" x="7758113" y="2128838"/>
          <p14:tracePt t="82409" x="7758113" y="2112963"/>
          <p14:tracePt t="82411" x="7766050" y="2089150"/>
          <p14:tracePt t="82413" x="7766050" y="2073275"/>
          <p14:tracePt t="82415" x="7766050" y="2049463"/>
          <p14:tracePt t="82417" x="7773988" y="2025650"/>
          <p14:tracePt t="82419" x="7773988" y="2001838"/>
          <p14:tracePt t="82421" x="7781925" y="1970088"/>
          <p14:tracePt t="82422" x="7781925" y="1938338"/>
          <p14:tracePt t="82424" x="7781925" y="1914525"/>
          <p14:tracePt t="82428" x="7781925" y="1890713"/>
          <p14:tracePt t="82430" x="7789863" y="1849438"/>
          <p14:tracePt t="82431" x="7789863" y="1817688"/>
          <p14:tracePt t="82432" x="7789863" y="1793875"/>
          <p14:tracePt t="82434" x="7789863" y="1762125"/>
          <p14:tracePt t="82436" x="7789863" y="1730375"/>
          <p14:tracePt t="82438" x="7789863" y="1706563"/>
          <p14:tracePt t="82440" x="7789863" y="1682750"/>
          <p14:tracePt t="82445" x="7789863" y="1627188"/>
          <p14:tracePt t="82447" x="7789863" y="1595438"/>
          <p14:tracePt t="82449" x="7789863" y="1579563"/>
          <p14:tracePt t="82450" x="7789863" y="1555750"/>
          <p14:tracePt t="82452" x="7789863" y="1530350"/>
          <p14:tracePt t="82454" x="7789863" y="1506538"/>
          <p14:tracePt t="82456" x="7797800" y="1482725"/>
          <p14:tracePt t="82458" x="7797800" y="1466850"/>
          <p14:tracePt t="82461" x="7797800" y="1450975"/>
          <p14:tracePt t="82463" x="7797800" y="1435100"/>
          <p14:tracePt t="82465" x="7797800" y="1411288"/>
          <p14:tracePt t="82466" x="7797800" y="1395413"/>
          <p14:tracePt t="82468" x="7797800" y="1379538"/>
          <p14:tracePt t="82470" x="7805738" y="1371600"/>
          <p14:tracePt t="82472" x="7805738" y="1355725"/>
          <p14:tracePt t="82474" x="7805738" y="1339850"/>
          <p14:tracePt t="82478" x="7805738" y="1331913"/>
          <p14:tracePt t="82480" x="7813675" y="1316038"/>
          <p14:tracePt t="82481" x="7813675" y="1292225"/>
          <p14:tracePt t="82485" x="7813675" y="1284288"/>
          <p14:tracePt t="82487" x="7813675" y="1276350"/>
          <p14:tracePt t="82489" x="7813675" y="1268413"/>
          <p14:tracePt t="82491" x="7813675" y="1260475"/>
          <p14:tracePt t="82498" x="7813675" y="1252538"/>
          <p14:tracePt t="82690" x="7821613" y="1252538"/>
          <p14:tracePt t="82693" x="7821613" y="1244600"/>
          <p14:tracePt t="82699" x="7821613" y="1236663"/>
          <p14:tracePt t="82706" x="7821613" y="1228725"/>
          <p14:tracePt t="82713" x="7821613" y="1220788"/>
          <p14:tracePt t="82715" x="7829550" y="1220788"/>
          <p14:tracePt t="82720" x="7829550" y="1212850"/>
          <p14:tracePt t="82722" x="7829550" y="1204913"/>
          <p14:tracePt t="82728" x="7829550" y="1195388"/>
          <p14:tracePt t="82732" x="7829550" y="1187450"/>
          <p14:tracePt t="82735" x="7829550" y="1179513"/>
          <p14:tracePt t="82737" x="7829550" y="1171575"/>
          <p14:tracePt t="82739" x="7829550" y="1163638"/>
          <p14:tracePt t="82745" x="7829550" y="1147763"/>
          <p14:tracePt t="82747" x="7829550" y="1139825"/>
          <p14:tracePt t="82752" x="7829550" y="1131888"/>
          <p14:tracePt t="82753" x="7829550" y="1123950"/>
          <p14:tracePt t="82755" x="7829550" y="1116013"/>
          <p14:tracePt t="82759" x="7829550" y="1108075"/>
          <p14:tracePt t="82762" x="7829550" y="1100138"/>
          <p14:tracePt t="82764" x="7829550" y="1092200"/>
          <p14:tracePt t="82765" x="7829550" y="1084263"/>
          <p14:tracePt t="82769" x="7829550" y="1068388"/>
          <p14:tracePt t="82773" x="7829550" y="1060450"/>
          <p14:tracePt t="82775" x="7829550" y="1052513"/>
          <p14:tracePt t="82780" x="7829550" y="1044575"/>
          <p14:tracePt t="82782" x="7829550" y="1036638"/>
          <p14:tracePt t="82786" x="7829550" y="1028700"/>
          <p14:tracePt t="82789" x="7829550" y="1020763"/>
          <p14:tracePt t="82791" x="7829550" y="1012825"/>
          <p14:tracePt t="82795" x="7829550" y="1004888"/>
          <p14:tracePt t="82799" x="7829550" y="989013"/>
          <p14:tracePt t="82805" x="7829550" y="973138"/>
          <p14:tracePt t="82808" x="7829550" y="965200"/>
          <p14:tracePt t="82813" x="7839075" y="957263"/>
          <p14:tracePt t="82815" x="7839075" y="941388"/>
          <p14:tracePt t="82820" x="7839075" y="933450"/>
          <p14:tracePt t="82822" x="7839075" y="925513"/>
          <p14:tracePt t="82824" x="7839075" y="917575"/>
          <p14:tracePt t="82826" x="7839075" y="909638"/>
          <p14:tracePt t="82830" x="7839075" y="901700"/>
          <p14:tracePt t="82832" x="7839075" y="885825"/>
          <p14:tracePt t="82836" x="7839075" y="877888"/>
          <p14:tracePt t="82838" x="7839075" y="869950"/>
          <p14:tracePt t="82840" x="7839075" y="862013"/>
          <p14:tracePt t="82842" x="7839075" y="852488"/>
          <p14:tracePt t="82845" x="7839075" y="844550"/>
          <p14:tracePt t="82847" x="7839075" y="836613"/>
          <p14:tracePt t="82849" x="7839075" y="828675"/>
          <p14:tracePt t="82852" x="7839075" y="812800"/>
          <p14:tracePt t="82854" x="7839075" y="804863"/>
          <p14:tracePt t="82858" x="7839075" y="788988"/>
          <p14:tracePt t="82861" x="7839075" y="781050"/>
          <p14:tracePt t="82864" x="7839075" y="765175"/>
          <p14:tracePt t="82869" x="7839075" y="757238"/>
          <p14:tracePt t="82870" x="7839075" y="749300"/>
          <p14:tracePt t="82872" x="7839075" y="741363"/>
          <p14:tracePt t="82876" x="7839075" y="733425"/>
          <p14:tracePt t="82880" x="7839075" y="717550"/>
          <p14:tracePt t="82884" x="7839075" y="709613"/>
          <p14:tracePt t="82888" x="7839075" y="701675"/>
          <p14:tracePt t="82892" x="7839075" y="693738"/>
          <p14:tracePt t="82895" x="7839075" y="685800"/>
          <p14:tracePt t="82914" x="7839075" y="638175"/>
          <p14:tracePt t="82917" x="7839075" y="630238"/>
          <p14:tracePt t="82921" x="7839075" y="622300"/>
          <p14:tracePt t="82928" x="7839075" y="614363"/>
          <p14:tracePt t="82936" x="7839075" y="606425"/>
          <p14:tracePt t="82954" x="7839075" y="598488"/>
          <p14:tracePt t="82970" x="7839075" y="590550"/>
          <p14:tracePt t="82973" x="7847013" y="590550"/>
          <p14:tracePt t="82988" x="7847013" y="582613"/>
          <p14:tracePt t="82992" x="7854950" y="582613"/>
          <p14:tracePt t="82996" x="7854950" y="574675"/>
          <p14:tracePt t="83000" x="7862888" y="574675"/>
          <p14:tracePt t="83004" x="7870825" y="566738"/>
          <p14:tracePt t="83006" x="7870825" y="558800"/>
          <p14:tracePt t="83011" x="7878763" y="550863"/>
          <p14:tracePt t="83015" x="7878763" y="542925"/>
          <p14:tracePt t="83017" x="7886700" y="542925"/>
          <p14:tracePt t="83018" x="7886700" y="534988"/>
          <p14:tracePt t="83022" x="7894638" y="527050"/>
          <p14:tracePt t="83024" x="7894638" y="519113"/>
          <p14:tracePt t="83029" x="7902575" y="509588"/>
          <p14:tracePt t="83031" x="7910513" y="501650"/>
          <p14:tracePt t="83032" x="7910513" y="493713"/>
          <p14:tracePt t="83034" x="7910513" y="485775"/>
          <p14:tracePt t="83037" x="7918450" y="485775"/>
          <p14:tracePt t="83038" x="7918450" y="477838"/>
          <p14:tracePt t="83040" x="7918450" y="469900"/>
          <p14:tracePt t="83042" x="7926388" y="461963"/>
          <p14:tracePt t="83045" x="7934325" y="461963"/>
          <p14:tracePt t="83048" x="7934325" y="454025"/>
          <p14:tracePt t="83050" x="7934325" y="438150"/>
          <p14:tracePt t="83053" x="7942263" y="438150"/>
          <p14:tracePt t="83054" x="7942263" y="430213"/>
          <p14:tracePt t="83056" x="7950200" y="422275"/>
          <p14:tracePt t="83058" x="7950200" y="414338"/>
          <p14:tracePt t="83061" x="7950200" y="406400"/>
          <p14:tracePt t="83064" x="7950200" y="398463"/>
          <p14:tracePt t="83065" x="7958138" y="390525"/>
          <p14:tracePt t="83067" x="7958138" y="382588"/>
          <p14:tracePt t="83070" x="7958138" y="374650"/>
          <p14:tracePt t="83072" x="7966075" y="366713"/>
          <p14:tracePt t="83073" x="7966075" y="358775"/>
          <p14:tracePt t="83075" x="7966075" y="350838"/>
          <p14:tracePt t="83078" x="7966075" y="342900"/>
          <p14:tracePt t="83080" x="7966075" y="334963"/>
          <p14:tracePt t="83081" x="7974013" y="327025"/>
          <p14:tracePt t="83083" x="7974013" y="319088"/>
          <p14:tracePt t="83087" x="7974013" y="303213"/>
          <p14:tracePt t="83091" x="7974013" y="295275"/>
          <p14:tracePt t="83094" x="7981950" y="287338"/>
          <p14:tracePt t="83096" x="7981950" y="279400"/>
          <p14:tracePt t="83098" x="7981950" y="271463"/>
          <p14:tracePt t="83100" x="7989888" y="271463"/>
          <p14:tracePt t="83101" x="7989888" y="263525"/>
          <p14:tracePt t="83104" x="7989888" y="255588"/>
          <p14:tracePt t="83106" x="7989888" y="247650"/>
          <p14:tracePt t="83109" x="7989888" y="239713"/>
          <p14:tracePt t="83113" x="7989888" y="231775"/>
          <p14:tracePt t="83115" x="7997825" y="231775"/>
          <p14:tracePt t="83117" x="7997825" y="223838"/>
          <p14:tracePt t="83121" x="7997825" y="215900"/>
          <p14:tracePt t="83127" x="8005763" y="215900"/>
          <p14:tracePt t="83129" x="8005763" y="207963"/>
          <p14:tracePt t="83190" x="8013700" y="207963"/>
          <p14:tracePt t="83206" x="8021638" y="207963"/>
          <p14:tracePt t="83255" x="8021638" y="200025"/>
          <p14:tracePt t="83262" x="8021638" y="192088"/>
          <p14:tracePt t="83265" x="8021638" y="184150"/>
          <p14:tracePt t="83273" x="8021638" y="176213"/>
          <p14:tracePt t="83281" x="8021638" y="166688"/>
          <p14:tracePt t="83289" x="8021638" y="158750"/>
          <p14:tracePt t="83295" x="8021638" y="150813"/>
          <p14:tracePt t="83305" x="8021638" y="142875"/>
          <p14:tracePt t="83577" x="8021638" y="150813"/>
          <p14:tracePt t="83580" x="8021638" y="158750"/>
          <p14:tracePt t="83585" x="8021638" y="166688"/>
          <p14:tracePt t="83591" x="8021638" y="176213"/>
          <p14:tracePt t="83595" x="8013700" y="184150"/>
          <p14:tracePt t="83597" x="8013700" y="192088"/>
          <p14:tracePt t="83599" x="8013700" y="200025"/>
          <p14:tracePt t="83606" x="8005763" y="215900"/>
          <p14:tracePt t="83611" x="8005763" y="223838"/>
          <p14:tracePt t="83613" x="7997825" y="231775"/>
          <p14:tracePt t="83617" x="7997825" y="247650"/>
          <p14:tracePt t="83621" x="7989888" y="255588"/>
          <p14:tracePt t="83624" x="7981950" y="255588"/>
          <p14:tracePt t="83625" x="7981950" y="263525"/>
          <p14:tracePt t="83628" x="7981950" y="271463"/>
          <p14:tracePt t="83631" x="7974013" y="279400"/>
          <p14:tracePt t="83635" x="7974013" y="287338"/>
          <p14:tracePt t="83638" x="7966075" y="287338"/>
          <p14:tracePt t="83640" x="7966075" y="295275"/>
          <p14:tracePt t="83642" x="7958138" y="303213"/>
          <p14:tracePt t="83646" x="7958138" y="311150"/>
          <p14:tracePt t="83650" x="7950200" y="311150"/>
          <p14:tracePt t="83652" x="7950200" y="319088"/>
          <p14:tracePt t="83662" x="7942263" y="334963"/>
          <p14:tracePt t="83670" x="7942263" y="342900"/>
          <p14:tracePt t="83675" x="7934325" y="342900"/>
          <p14:tracePt t="83678" x="7934325" y="350838"/>
          <p14:tracePt t="83681" x="7926388" y="350838"/>
          <p14:tracePt t="83686" x="7926388" y="358775"/>
          <p14:tracePt t="83690" x="7926388" y="366713"/>
          <p14:tracePt t="83696" x="7926388" y="374650"/>
          <p14:tracePt t="83698" x="7918450" y="374650"/>
          <p14:tracePt t="83702" x="7918450" y="382588"/>
          <p14:tracePt t="83706" x="7918450" y="390525"/>
          <p14:tracePt t="83712" x="7910513" y="398463"/>
          <p14:tracePt t="83716" x="7910513" y="406400"/>
          <p14:tracePt t="83718" x="7910513" y="414338"/>
          <p14:tracePt t="83721" x="7910513" y="430213"/>
          <p14:tracePt t="83725" x="7902575" y="430213"/>
          <p14:tracePt t="83727" x="7902575" y="438150"/>
          <p14:tracePt t="83730" x="7902575" y="454025"/>
          <p14:tracePt t="83732" x="7894638" y="454025"/>
          <p14:tracePt t="83734" x="7894638" y="461963"/>
          <p14:tracePt t="83735" x="7894638" y="469900"/>
          <p14:tracePt t="83739" x="7886700" y="485775"/>
          <p14:tracePt t="83744" x="7886700" y="501650"/>
          <p14:tracePt t="83747" x="7878763" y="509588"/>
          <p14:tracePt t="83749" x="7878763" y="519113"/>
          <p14:tracePt t="83751" x="7870825" y="527050"/>
          <p14:tracePt t="83753" x="7870825" y="534988"/>
          <p14:tracePt t="83755" x="7870825" y="542925"/>
          <p14:tracePt t="83758" x="7870825" y="550863"/>
          <p14:tracePt t="83762" x="7862888" y="574675"/>
          <p14:tracePt t="83765" x="7854950" y="598488"/>
          <p14:tracePt t="83767" x="7854950" y="606425"/>
          <p14:tracePt t="83769" x="7854950" y="614363"/>
          <p14:tracePt t="83771" x="7854950" y="622300"/>
          <p14:tracePt t="83773" x="7847013" y="638175"/>
          <p14:tracePt t="83776" x="7839075" y="654050"/>
          <p14:tracePt t="83778" x="7839075" y="661988"/>
          <p14:tracePt t="83781" x="7839075" y="685800"/>
          <p14:tracePt t="83782" x="7829550" y="701675"/>
          <p14:tracePt t="83785" x="7829550" y="709613"/>
          <p14:tracePt t="83787" x="7821613" y="725488"/>
          <p14:tracePt t="83789" x="7821613" y="733425"/>
          <p14:tracePt t="83791" x="7821613" y="749300"/>
          <p14:tracePt t="83794" x="7813675" y="765175"/>
          <p14:tracePt t="83796" x="7813675" y="773113"/>
          <p14:tracePt t="83797" x="7813675" y="788988"/>
          <p14:tracePt t="83799" x="7813675" y="796925"/>
          <p14:tracePt t="83800" x="7813675" y="812800"/>
          <p14:tracePt t="83803" x="7805738" y="828675"/>
          <p14:tracePt t="83805" x="7805738" y="836613"/>
          <p14:tracePt t="83806" x="7805738" y="852488"/>
          <p14:tracePt t="83808" x="7797800" y="869950"/>
          <p14:tracePt t="83811" x="7797800" y="885825"/>
          <p14:tracePt t="83813" x="7797800" y="893763"/>
          <p14:tracePt t="83815" x="7797800" y="909638"/>
          <p14:tracePt t="83816" x="7797800" y="917575"/>
          <p14:tracePt t="83818" x="7789863" y="941388"/>
          <p14:tracePt t="83821" x="7789863" y="957263"/>
          <p14:tracePt t="83822" x="7781925" y="965200"/>
          <p14:tracePt t="83824" x="7781925" y="981075"/>
          <p14:tracePt t="83828" x="7773988" y="1012825"/>
          <p14:tracePt t="83831" x="7773988" y="1028700"/>
          <p14:tracePt t="83832" x="7773988" y="1044575"/>
          <p14:tracePt t="83834" x="7766050" y="1060450"/>
          <p14:tracePt t="83836" x="7766050" y="1076325"/>
          <p14:tracePt t="83838" x="7758113" y="1100138"/>
          <p14:tracePt t="83840" x="7758113" y="1108075"/>
          <p14:tracePt t="83842" x="7758113" y="1123950"/>
          <p14:tracePt t="83845" x="7750175" y="1139825"/>
          <p14:tracePt t="83848" x="7750175" y="1179513"/>
          <p14:tracePt t="83850" x="7742238" y="1195388"/>
          <p14:tracePt t="83852" x="7742238" y="1220788"/>
          <p14:tracePt t="83854" x="7734300" y="1236663"/>
          <p14:tracePt t="83856" x="7734300" y="1252538"/>
          <p14:tracePt t="83858" x="7734300" y="1268413"/>
          <p14:tracePt t="83861" x="7734300" y="1284288"/>
          <p14:tracePt t="83864" x="7726363" y="1323975"/>
          <p14:tracePt t="83866" x="7718425" y="1347788"/>
          <p14:tracePt t="83868" x="7718425" y="1363663"/>
          <p14:tracePt t="83871" x="7710488" y="1379538"/>
          <p14:tracePt t="83872" x="7710488" y="1395413"/>
          <p14:tracePt t="83874" x="7710488" y="1411288"/>
          <p14:tracePt t="83877" x="7702550" y="1435100"/>
          <p14:tracePt t="83894" x="7678738" y="1595438"/>
          <p14:tracePt t="83897" x="7670800" y="1635125"/>
          <p14:tracePt t="83900" x="7662863" y="1651000"/>
          <p14:tracePt t="83903" x="7662863" y="1690688"/>
          <p14:tracePt t="83905" x="7662863" y="1698625"/>
          <p14:tracePt t="83907" x="7654925" y="1722438"/>
          <p14:tracePt t="83914" x="7646988" y="1770063"/>
          <p14:tracePt t="83915" x="7646988" y="1785938"/>
          <p14:tracePt t="83917" x="7639050" y="1801813"/>
          <p14:tracePt t="83919" x="7639050" y="1817688"/>
          <p14:tracePt t="83921" x="7639050" y="1833563"/>
          <p14:tracePt t="83923" x="7639050" y="1849438"/>
          <p14:tracePt t="83925" x="7639050" y="1873250"/>
          <p14:tracePt t="83928" x="7639050" y="1890713"/>
          <p14:tracePt t="83930" x="7631113" y="1906588"/>
          <p14:tracePt t="83931" x="7631113" y="1922463"/>
          <p14:tracePt t="83933" x="7631113" y="1938338"/>
          <p14:tracePt t="83935" x="7631113" y="1946275"/>
          <p14:tracePt t="83937" x="7623175" y="1970088"/>
          <p14:tracePt t="83939" x="7623175" y="1985963"/>
          <p14:tracePt t="83941" x="7623175" y="1993900"/>
          <p14:tracePt t="83945" x="7623175" y="2025650"/>
          <p14:tracePt t="83947" x="7623175" y="2041525"/>
          <p14:tracePt t="83949" x="7623175" y="2057400"/>
          <p14:tracePt t="83951" x="7623175" y="2065338"/>
          <p14:tracePt t="83953" x="7623175" y="2081213"/>
          <p14:tracePt t="83955" x="7623175" y="2089150"/>
          <p14:tracePt t="83957" x="7623175" y="2105025"/>
          <p14:tracePt t="83961" x="7623175" y="2120900"/>
          <p14:tracePt t="83962" x="7623175" y="2128838"/>
          <p14:tracePt t="83964" x="7623175" y="2152650"/>
          <p14:tracePt t="83966" x="7623175" y="2160588"/>
          <p14:tracePt t="83968" x="7623175" y="2168525"/>
          <p14:tracePt t="83970" x="7623175" y="2184400"/>
          <p14:tracePt t="83972" x="7623175" y="2192338"/>
          <p14:tracePt t="83978" x="7623175" y="2216150"/>
          <p14:tracePt t="83982" x="7623175" y="2233613"/>
          <p14:tracePt t="83986" x="7623175" y="2241550"/>
          <p14:tracePt t="83988" x="7631113" y="2241550"/>
          <p14:tracePt t="83990" x="7631113" y="2249488"/>
          <p14:tracePt t="83992" x="7631113" y="2257425"/>
          <p14:tracePt t="83996" x="7639050" y="2257425"/>
          <p14:tracePt t="83998" x="7639050" y="2265363"/>
          <p14:tracePt t="84107" x="7639050" y="2273300"/>
          <p14:tracePt t="84131" x="7639050" y="2281238"/>
          <p14:tracePt t="84163" x="7639050" y="2273300"/>
          <p14:tracePt t="84166" x="7639050" y="2265363"/>
          <p14:tracePt t="84170" x="7639050" y="2257425"/>
          <p14:tracePt t="84172" x="7639050" y="2249488"/>
          <p14:tracePt t="84174" x="7639050" y="2241550"/>
          <p14:tracePt t="84178" x="7639050" y="2233613"/>
          <p14:tracePt t="84180" x="7639050" y="2208213"/>
          <p14:tracePt t="84182" x="7639050" y="2200275"/>
          <p14:tracePt t="84184" x="7639050" y="2192338"/>
          <p14:tracePt t="84186" x="7639050" y="2184400"/>
          <p14:tracePt t="84188" x="7639050" y="2160588"/>
          <p14:tracePt t="84190" x="7639050" y="2152650"/>
          <p14:tracePt t="84192" x="7639050" y="2144713"/>
          <p14:tracePt t="84196" x="7639050" y="2112963"/>
          <p14:tracePt t="84197" x="7639050" y="2097088"/>
          <p14:tracePt t="84200" x="7639050" y="2089150"/>
          <p14:tracePt t="84202" x="7639050" y="2073275"/>
          <p14:tracePt t="84204" x="7639050" y="2065338"/>
          <p14:tracePt t="84206" x="7639050" y="2041525"/>
          <p14:tracePt t="84208" x="7631113" y="2033588"/>
          <p14:tracePt t="84212" x="7631113" y="2009775"/>
          <p14:tracePt t="84214" x="7623175" y="1985963"/>
          <p14:tracePt t="84218" x="7623175" y="1978025"/>
          <p14:tracePt t="84219" x="7623175" y="1962150"/>
          <p14:tracePt t="84221" x="7623175" y="1954213"/>
          <p14:tracePt t="84223" x="7623175" y="1938338"/>
          <p14:tracePt t="84225" x="7623175" y="1930400"/>
          <p14:tracePt t="84228" x="7623175" y="1922463"/>
          <p14:tracePt t="84231" x="7623175" y="1906588"/>
          <p14:tracePt t="84235" x="7615238" y="1898650"/>
          <p14:tracePt t="84237" x="7615238" y="1890713"/>
          <p14:tracePt t="84241" x="7615238" y="1881188"/>
          <p14:tracePt t="84246" x="7615238" y="1873250"/>
          <p14:tracePt t="84248" x="7615238" y="1865313"/>
          <p14:tracePt t="84251" x="7615238" y="1857375"/>
          <p14:tracePt t="84255" x="7615238" y="1849438"/>
          <p14:tracePt t="84257" x="7615238" y="1841500"/>
          <p14:tracePt t="84262" x="7615238" y="1833563"/>
          <p14:tracePt t="84265" x="7615238" y="1825625"/>
          <p14:tracePt t="84269" x="7615238" y="1817688"/>
          <p14:tracePt t="84271" x="7615238" y="1809750"/>
          <p14:tracePt t="84275" x="7607300" y="1809750"/>
          <p14:tracePt t="84278" x="7607300" y="1801813"/>
          <p14:tracePt t="84283" x="7607300" y="1793875"/>
          <p14:tracePt t="84295" x="7607300" y="1785938"/>
          <p14:tracePt t="84306" x="7607300" y="1778000"/>
          <p14:tracePt t="84482" x="7607300" y="1770063"/>
          <p14:tracePt t="84486" x="7607300" y="1762125"/>
          <p14:tracePt t="84490" x="7607300" y="1754188"/>
          <p14:tracePt t="84494" x="7607300" y="1746250"/>
          <p14:tracePt t="84498" x="7607300" y="1738313"/>
          <p14:tracePt t="84502" x="7607300" y="1730375"/>
          <p14:tracePt t="84506" x="7607300" y="1722438"/>
          <p14:tracePt t="84508" x="7607300" y="1714500"/>
          <p14:tracePt t="84513" x="7607300" y="1706563"/>
          <p14:tracePt t="84516" x="7607300" y="1698625"/>
          <p14:tracePt t="84520" x="7607300" y="1690688"/>
          <p14:tracePt t="84522" x="7607300" y="1682750"/>
          <p14:tracePt t="84524" x="7607300" y="1674813"/>
          <p14:tracePt t="84529" x="7607300" y="1666875"/>
          <p14:tracePt t="84532" x="7607300" y="1658938"/>
          <p14:tracePt t="84534" x="7607300" y="1651000"/>
          <p14:tracePt t="84538" x="7607300" y="1643063"/>
          <p14:tracePt t="84540" x="7607300" y="1635125"/>
          <p14:tracePt t="84545" x="7607300" y="1627188"/>
          <p14:tracePt t="84547" x="7607300" y="1611313"/>
          <p14:tracePt t="84551" x="7599363" y="1595438"/>
          <p14:tracePt t="84555" x="7599363" y="1587500"/>
          <p14:tracePt t="84557" x="7599363" y="1579563"/>
          <p14:tracePt t="84562" x="7599363" y="1571625"/>
          <p14:tracePt t="84563" x="7599363" y="1563688"/>
          <p14:tracePt t="84565" x="7591425" y="1555750"/>
          <p14:tracePt t="84567" x="7591425" y="1547813"/>
          <p14:tracePt t="84571" x="7591425" y="1538288"/>
          <p14:tracePt t="84573" x="7591425" y="1530350"/>
          <p14:tracePt t="84577" x="7591425" y="1522413"/>
          <p14:tracePt t="84580" x="7591425" y="1514475"/>
          <p14:tracePt t="84583" x="7591425" y="1506538"/>
          <p14:tracePt t="84587" x="7591425" y="1498600"/>
          <p14:tracePt t="84589" x="7583488" y="1490663"/>
          <p14:tracePt t="84591" x="7583488" y="1482725"/>
          <p14:tracePt t="84596" x="7583488" y="1474788"/>
          <p14:tracePt t="84599" x="7583488" y="1466850"/>
          <p14:tracePt t="84601" x="7575550" y="1458913"/>
          <p14:tracePt t="84606" x="7575550" y="1450975"/>
          <p14:tracePt t="84612" x="7567613" y="1443038"/>
          <p14:tracePt t="84615" x="7567613" y="1435100"/>
          <p14:tracePt t="84617" x="7567613" y="1427163"/>
          <p14:tracePt t="84620" x="7567613" y="1419225"/>
          <p14:tracePt t="84623" x="7559675" y="1419225"/>
          <p14:tracePt t="84626" x="7559675" y="1411288"/>
          <p14:tracePt t="84632" x="7559675" y="1403350"/>
          <p14:tracePt t="84634" x="7559675" y="1395413"/>
          <p14:tracePt t="84644" x="7559675" y="1387475"/>
          <p14:tracePt t="84668" x="7559675" y="1379538"/>
          <p14:tracePt t="84699" x="7551738" y="1379538"/>
          <p14:tracePt t="84727" x="7551738" y="1371600"/>
          <p14:tracePt t="84735" x="7551738" y="1363663"/>
          <p14:tracePt t="84773" x="7551738" y="1355725"/>
          <p14:tracePt t="84788" x="7551738" y="1347788"/>
          <p14:tracePt t="84800" x="7551738" y="1339850"/>
          <p14:tracePt t="84806" x="7551738" y="1331913"/>
          <p14:tracePt t="84813" x="7551738" y="1323975"/>
          <p14:tracePt t="84818" x="7551738" y="1316038"/>
          <p14:tracePt t="84822" x="7551738" y="1308100"/>
          <p14:tracePt t="84824" x="7551738" y="1300163"/>
          <p14:tracePt t="84829" x="7551738" y="1292225"/>
          <p14:tracePt t="84832" x="7559675" y="1276350"/>
          <p14:tracePt t="84836" x="7567613" y="1268413"/>
          <p14:tracePt t="84838" x="7567613" y="1260475"/>
          <p14:tracePt t="84845" x="7567613" y="1244600"/>
          <p14:tracePt t="84847" x="7575550" y="1228725"/>
          <p14:tracePt t="84848" x="7575550" y="1220788"/>
          <p14:tracePt t="84850" x="7575550" y="1212850"/>
          <p14:tracePt t="84852" x="7583488" y="1204913"/>
          <p14:tracePt t="84854" x="7583488" y="1195388"/>
          <p14:tracePt t="84856" x="7591425" y="1187450"/>
          <p14:tracePt t="84858" x="7591425" y="1171575"/>
          <p14:tracePt t="84862" x="7591425" y="1155700"/>
          <p14:tracePt t="84864" x="7599363" y="1139825"/>
          <p14:tracePt t="84866" x="7607300" y="1123950"/>
          <p14:tracePt t="84868" x="7607300" y="1116013"/>
          <p14:tracePt t="84870" x="7615238" y="1100138"/>
          <p14:tracePt t="84872" x="7615238" y="1084263"/>
          <p14:tracePt t="84874" x="7623175" y="1076325"/>
          <p14:tracePt t="84878" x="7631113" y="1052513"/>
          <p14:tracePt t="84880" x="7639050" y="1020763"/>
          <p14:tracePt t="84883" x="7646988" y="1004888"/>
          <p14:tracePt t="84885" x="7646988" y="989013"/>
          <p14:tracePt t="84887" x="7654925" y="973138"/>
          <p14:tracePt t="84889" x="7654925" y="957263"/>
          <p14:tracePt t="84897" x="7678738" y="893763"/>
          <p14:tracePt t="84899" x="7686675" y="877888"/>
          <p14:tracePt t="84901" x="7686675" y="862013"/>
          <p14:tracePt t="84903" x="7686675" y="852488"/>
          <p14:tracePt t="84905" x="7686675" y="836613"/>
          <p14:tracePt t="84907" x="7694613" y="820738"/>
          <p14:tracePt t="84910" x="7694613" y="812800"/>
          <p14:tracePt t="84913" x="7710488" y="781050"/>
          <p14:tracePt t="84914" x="7710488" y="765175"/>
          <p14:tracePt t="84917" x="7710488" y="757238"/>
          <p14:tracePt t="84919" x="7718425" y="741363"/>
          <p14:tracePt t="84921" x="7726363" y="709613"/>
          <p14:tracePt t="84923" x="7726363" y="701675"/>
          <p14:tracePt t="84926" x="7734300" y="677863"/>
          <p14:tracePt t="84929" x="7734300" y="654050"/>
          <p14:tracePt t="84932" x="7734300" y="630238"/>
          <p14:tracePt t="84933" x="7742238" y="614363"/>
          <p14:tracePt t="84935" x="7742238" y="598488"/>
          <p14:tracePt t="84937" x="7742238" y="582613"/>
          <p14:tracePt t="84939" x="7750175" y="566738"/>
          <p14:tracePt t="84942" x="7750175" y="550863"/>
          <p14:tracePt t="84946" x="7750175" y="509588"/>
          <p14:tracePt t="84948" x="7758113" y="493713"/>
          <p14:tracePt t="84949" x="7766050" y="477838"/>
          <p14:tracePt t="84951" x="7766050" y="469900"/>
          <p14:tracePt t="84953" x="7766050" y="454025"/>
          <p14:tracePt t="84955" x="7766050" y="438150"/>
          <p14:tracePt t="84957" x="7766050" y="422275"/>
          <p14:tracePt t="84961" x="7773988" y="398463"/>
          <p14:tracePt t="84963" x="7773988" y="382588"/>
          <p14:tracePt t="84966" x="7781925" y="366713"/>
          <p14:tracePt t="84968" x="7781925" y="350838"/>
          <p14:tracePt t="84970" x="7789863" y="342900"/>
          <p14:tracePt t="84974" x="7789863" y="327025"/>
          <p14:tracePt t="84979" x="7789863" y="319088"/>
          <p14:tracePt t="84981" x="7797800" y="311150"/>
          <p14:tracePt t="84982" x="7797800" y="303213"/>
          <p14:tracePt t="84984" x="7797800" y="287338"/>
          <p14:tracePt t="84988" x="7797800" y="279400"/>
          <p14:tracePt t="84990" x="7797800" y="271463"/>
          <p14:tracePt t="84995" x="7805738" y="255588"/>
          <p14:tracePt t="84997" x="7813675" y="255588"/>
          <p14:tracePt t="84998" x="7813675" y="247650"/>
          <p14:tracePt t="85002" x="7813675" y="231775"/>
          <p14:tracePt t="85006" x="7813675" y="223838"/>
          <p14:tracePt t="85011" x="7813675" y="215900"/>
          <p14:tracePt t="85014" x="7821613" y="207963"/>
          <p14:tracePt t="85016" x="7821613" y="200025"/>
          <p14:tracePt t="85020" x="7821613" y="192088"/>
          <p14:tracePt t="85024" x="7821613" y="184150"/>
          <p14:tracePt t="85030" x="7829550" y="176213"/>
          <p14:tracePt t="85032" x="7829550" y="166688"/>
          <p14:tracePt t="85038" x="7829550" y="158750"/>
          <p14:tracePt t="85044" x="7829550" y="150813"/>
          <p14:tracePt t="85049" x="7829550" y="142875"/>
          <p14:tracePt t="85053" x="7829550" y="134938"/>
          <p14:tracePt t="85057" x="7839075" y="134938"/>
          <p14:tracePt t="85063" x="7839075" y="127000"/>
          <p14:tracePt t="85071" x="7839075" y="119063"/>
          <p14:tracePt t="85087" x="7839075" y="111125"/>
          <p14:tracePt t="85105" x="7839075" y="103188"/>
          <p14:tracePt t="85111" x="7839075" y="95250"/>
          <p14:tracePt t="85200" x="7829550" y="95250"/>
          <p14:tracePt t="85214" x="7829550" y="87313"/>
          <p14:tracePt t="85217" x="7821613" y="87313"/>
          <p14:tracePt t="85250" x="7813675" y="87313"/>
          <p14:tracePt t="85267" x="7805738" y="87313"/>
          <p14:tracePt t="85300" x="7797800" y="87313"/>
          <p14:tracePt t="85322" x="7789863" y="87313"/>
          <p14:tracePt t="85338" x="7781925" y="87313"/>
          <p14:tracePt t="85345" x="7773988" y="87313"/>
          <p14:tracePt t="85354" x="7766050" y="87313"/>
          <p14:tracePt t="85364" x="7758113" y="87313"/>
          <p14:tracePt t="85371" x="7750175" y="87313"/>
          <p14:tracePt t="85373" x="7742238" y="87313"/>
          <p14:tracePt t="85381" x="7734300" y="87313"/>
          <p14:tracePt t="85389" x="7726363" y="87313"/>
          <p14:tracePt t="85395" x="7718425" y="87313"/>
          <p14:tracePt t="85399" x="7710488" y="87313"/>
          <p14:tracePt t="85411" x="7702550" y="87313"/>
          <p14:tracePt t="85656" x="7702550" y="95250"/>
          <p14:tracePt t="85664" x="7694613" y="95250"/>
          <p14:tracePt t="85672" x="7694613" y="103188"/>
          <p14:tracePt t="85726" x="7694613" y="111125"/>
          <p14:tracePt t="86078" x="7694613" y="119063"/>
          <p14:tracePt t="86093" x="7694613" y="127000"/>
          <p14:tracePt t="86099" x="7702550" y="127000"/>
          <p14:tracePt t="86109" x="7710488" y="134938"/>
          <p14:tracePt t="86112" x="7718425" y="134938"/>
          <p14:tracePt t="86116" x="7718425" y="142875"/>
          <p14:tracePt t="86120" x="7726363" y="142875"/>
          <p14:tracePt t="86130" x="7734300" y="142875"/>
          <p14:tracePt t="86136" x="7734300" y="150813"/>
          <p14:tracePt t="86139" x="7742238" y="150813"/>
          <p14:tracePt t="86143" x="7750175" y="150813"/>
          <p14:tracePt t="86150" x="7758113" y="150813"/>
          <p14:tracePt t="86157" x="7766050" y="150813"/>
          <p14:tracePt t="86164" x="7773988" y="150813"/>
          <p14:tracePt t="86166" x="7781925" y="150813"/>
          <p14:tracePt t="86173" x="7789863" y="150813"/>
          <p14:tracePt t="86176" x="7797800" y="150813"/>
          <p14:tracePt t="86180" x="7805738" y="150813"/>
          <p14:tracePt t="86184" x="7813675" y="150813"/>
          <p14:tracePt t="86188" x="7821613" y="150813"/>
          <p14:tracePt t="86193" x="7829550" y="150813"/>
          <p14:tracePt t="86196" x="7839075" y="150813"/>
          <p14:tracePt t="86197" x="7847013" y="150813"/>
          <p14:tracePt t="86203" x="7854950" y="150813"/>
          <p14:tracePt t="86210" x="7862888" y="150813"/>
          <p14:tracePt t="86217" x="7870825" y="150813"/>
          <p14:tracePt t="86224" x="7878763" y="150813"/>
          <p14:tracePt t="86381" x="7870825" y="150813"/>
          <p14:tracePt t="86397" x="7862888" y="150813"/>
          <p14:tracePt t="86410" x="7854950" y="150813"/>
          <p14:tracePt t="86415" x="7854950" y="158750"/>
          <p14:tracePt t="86419" x="7847013" y="158750"/>
          <p14:tracePt t="86423" x="7839075" y="158750"/>
          <p14:tracePt t="86435" x="7829550" y="158750"/>
          <p14:tracePt t="86445" x="7821613" y="158750"/>
          <p14:tracePt t="86460" x="7813675" y="158750"/>
          <p14:tracePt t="86471" x="7805738" y="158750"/>
          <p14:tracePt t="86491" x="7797800" y="158750"/>
          <p14:tracePt t="86504" x="7789863" y="158750"/>
          <p14:tracePt t="86522" x="7781925" y="158750"/>
          <p14:tracePt t="86537" x="7773988" y="158750"/>
          <p14:tracePt t="86601" x="7766050" y="158750"/>
          <p14:tracePt t="86613" x="7758113" y="158750"/>
          <p14:tracePt t="86618" x="7750175" y="158750"/>
          <p14:tracePt t="86622" x="7742238" y="158750"/>
          <p14:tracePt t="86629" x="7734300" y="158750"/>
          <p14:tracePt t="86634" x="7726363" y="158750"/>
          <p14:tracePt t="86638" x="7718425" y="158750"/>
          <p14:tracePt t="86640" x="7710488" y="158750"/>
          <p14:tracePt t="86646" x="7702550" y="158750"/>
          <p14:tracePt t="86648" x="7694613" y="166688"/>
          <p14:tracePt t="86652" x="7686675" y="166688"/>
          <p14:tracePt t="86656" x="7678738" y="176213"/>
          <p14:tracePt t="86661" x="7670800" y="176213"/>
          <p14:tracePt t="86664" x="7662863" y="176213"/>
          <p14:tracePt t="86666" x="7662863" y="184150"/>
          <p14:tracePt t="86670" x="7654925" y="184150"/>
          <p14:tracePt t="86676" x="7646988" y="184150"/>
          <p14:tracePt t="86681" x="7639050" y="192088"/>
          <p14:tracePt t="86772" x="7631113" y="192088"/>
          <p14:tracePt t="86848" x="7631113" y="184150"/>
          <p14:tracePt t="86994" x="7631113" y="192088"/>
          <p14:tracePt t="87012" x="7639050" y="192088"/>
          <p14:tracePt t="87017" x="7646988" y="192088"/>
          <p14:tracePt t="87028" x="7654925" y="192088"/>
          <p14:tracePt t="87035" x="7662863" y="192088"/>
          <p14:tracePt t="87042" x="7670800" y="192088"/>
          <p14:tracePt t="87045" x="7678738" y="192088"/>
          <p14:tracePt t="87050" x="7686675" y="192088"/>
          <p14:tracePt t="87055" x="7694613" y="192088"/>
          <p14:tracePt t="87061" x="7702550" y="184150"/>
          <p14:tracePt t="87063" x="7710488" y="184150"/>
          <p14:tracePt t="87067" x="7718425" y="184150"/>
          <p14:tracePt t="87071" x="7726363" y="184150"/>
          <p14:tracePt t="87076" x="7726363" y="176213"/>
          <p14:tracePt t="87078" x="7734300" y="176213"/>
          <p14:tracePt t="87082" x="7734300" y="166688"/>
          <p14:tracePt t="87085" x="7742238" y="166688"/>
          <p14:tracePt t="87087" x="7750175" y="166688"/>
          <p14:tracePt t="87095" x="7758113" y="166688"/>
          <p14:tracePt t="87098" x="7758113" y="158750"/>
          <p14:tracePt t="87112" x="7766050" y="158750"/>
          <p14:tracePt t="87151" x="7766050" y="150813"/>
          <p14:tracePt t="87263" x="7766050" y="142875"/>
          <p14:tracePt t="87270" x="7766050" y="134938"/>
          <p14:tracePt t="87286" x="7766050" y="127000"/>
          <p14:tracePt t="87302" x="7766050" y="119063"/>
          <p14:tracePt t="87415" x="7758113" y="119063"/>
          <p14:tracePt t="87494" x="7750175" y="119063"/>
          <p14:tracePt t="87504" x="7750175" y="127000"/>
          <p14:tracePt t="87507" x="7742238" y="127000"/>
          <p14:tracePt t="87525" x="7734300" y="127000"/>
          <p14:tracePt t="87536" x="7734300" y="134938"/>
          <p14:tracePt t="87544" x="7726363" y="142875"/>
          <p14:tracePt t="87561" x="7718425" y="142875"/>
          <p14:tracePt t="87571" x="7710488" y="142875"/>
          <p14:tracePt t="87587" x="7710488" y="150813"/>
          <p14:tracePt t="87594" x="7702550" y="150813"/>
          <p14:tracePt t="87634" x="7702550" y="158750"/>
          <p14:tracePt t="87646" x="7694613" y="158750"/>
          <p14:tracePt t="87656" x="7694613" y="166688"/>
          <p14:tracePt t="87668" x="7686675" y="176213"/>
          <p14:tracePt t="87682" x="7678738" y="184150"/>
          <p14:tracePt t="87687" x="7670800" y="184150"/>
          <p14:tracePt t="87692" x="7670800" y="192088"/>
          <p14:tracePt t="87701" x="7670800" y="200025"/>
          <p14:tracePt t="87705" x="7662863" y="200025"/>
          <p14:tracePt t="87710" x="7662863" y="207963"/>
          <p14:tracePt t="87711" x="7654925" y="207963"/>
          <p14:tracePt t="87715" x="7654925" y="215900"/>
          <p14:tracePt t="87725" x="7654925" y="223838"/>
          <p14:tracePt t="87727" x="7646988" y="223838"/>
          <p14:tracePt t="87736" x="7639050" y="231775"/>
          <p14:tracePt t="87739" x="7639050" y="239713"/>
          <p14:tracePt t="87751" x="7639050" y="247650"/>
          <p14:tracePt t="87766" x="7639050" y="255588"/>
          <p14:tracePt t="87772" x="7631113" y="255588"/>
          <p14:tracePt t="87780" x="7631113" y="263525"/>
          <p14:tracePt t="87784" x="7631113" y="271463"/>
          <p14:tracePt t="87863" x="7623175" y="271463"/>
          <p14:tracePt t="87872" x="7615238" y="271463"/>
          <p14:tracePt t="87878" x="7607300" y="271463"/>
          <p14:tracePt t="87880" x="7599363" y="271463"/>
          <p14:tracePt t="87883" x="7591425" y="271463"/>
          <p14:tracePt t="87885" x="7583488" y="271463"/>
          <p14:tracePt t="87887" x="7575550" y="271463"/>
          <p14:tracePt t="87890" x="7567613" y="279400"/>
          <p14:tracePt t="87894" x="7551738" y="279400"/>
          <p14:tracePt t="87895" x="7543800" y="279400"/>
          <p14:tracePt t="87897" x="7535863" y="279400"/>
          <p14:tracePt t="87899" x="7527925" y="287338"/>
          <p14:tracePt t="87901" x="7519988" y="287338"/>
          <p14:tracePt t="87904" x="7504113" y="295275"/>
          <p14:tracePt t="87907" x="7486650" y="295275"/>
          <p14:tracePt t="87910" x="7462838" y="303213"/>
          <p14:tracePt t="87912" x="7446963" y="303213"/>
          <p14:tracePt t="87913" x="7431088" y="311150"/>
          <p14:tracePt t="87915" x="7415213" y="319088"/>
          <p14:tracePt t="87917" x="7399338" y="319088"/>
          <p14:tracePt t="87919" x="7383463" y="327025"/>
          <p14:tracePt t="87923" x="7359650" y="334963"/>
          <p14:tracePt t="87925" x="7319963" y="342900"/>
          <p14:tracePt t="87927" x="7296150" y="342900"/>
          <p14:tracePt t="87930" x="7256463" y="358775"/>
          <p14:tracePt t="87932" x="7224713" y="366713"/>
          <p14:tracePt t="87934" x="7200900" y="366713"/>
          <p14:tracePt t="87936" x="7177088" y="374650"/>
          <p14:tracePt t="87939" x="7153275" y="382588"/>
          <p14:tracePt t="87940" x="7127875" y="390525"/>
          <p14:tracePt t="87943" x="7096125" y="398463"/>
          <p14:tracePt t="87945" x="7064375" y="398463"/>
          <p14:tracePt t="87946" x="7040563" y="406400"/>
          <p14:tracePt t="87948" x="7016750" y="414338"/>
          <p14:tracePt t="87950" x="6992938" y="422275"/>
          <p14:tracePt t="87952" x="6953250" y="430213"/>
          <p14:tracePt t="87954" x="6929438" y="430213"/>
          <p14:tracePt t="87956" x="6905625" y="438150"/>
          <p14:tracePt t="87961" x="6858000" y="454025"/>
          <p14:tracePt t="87963" x="6834188" y="454025"/>
          <p14:tracePt t="87965" x="6818313" y="469900"/>
          <p14:tracePt t="87966" x="6794500" y="469900"/>
          <p14:tracePt t="87968" x="6769100" y="485775"/>
          <p14:tracePt t="87970" x="6745288" y="485775"/>
          <p14:tracePt t="87972" x="6721475" y="485775"/>
          <p14:tracePt t="87975" x="6705600" y="493713"/>
          <p14:tracePt t="87978" x="6681788" y="501650"/>
          <p14:tracePt t="87979" x="6657975" y="509588"/>
          <p14:tracePt t="87980" x="6650038" y="509588"/>
          <p14:tracePt t="87982" x="6634163" y="509588"/>
          <p14:tracePt t="87984" x="6610350" y="519113"/>
          <p14:tracePt t="87986" x="6594475" y="527050"/>
          <p14:tracePt t="87988" x="6578600" y="527050"/>
          <p14:tracePt t="87991" x="6570663" y="527050"/>
          <p14:tracePt t="87994" x="6546850" y="534988"/>
          <p14:tracePt t="87996" x="6538913" y="534988"/>
          <p14:tracePt t="87997" x="6523038" y="542925"/>
          <p14:tracePt t="88000" x="6515100" y="542925"/>
          <p14:tracePt t="88002" x="6507163" y="542925"/>
          <p14:tracePt t="88004" x="6499225" y="542925"/>
          <p14:tracePt t="88007" x="6491288" y="542925"/>
          <p14:tracePt t="88010" x="6483350" y="542925"/>
          <p14:tracePt t="88013" x="6467475" y="550863"/>
          <p14:tracePt t="88017" x="6459538" y="550863"/>
          <p14:tracePt t="88021" x="6451600" y="550863"/>
          <p14:tracePt t="88027" x="6442075" y="550863"/>
          <p14:tracePt t="88033" x="6434138" y="550863"/>
          <p14:tracePt t="88035" x="6426200" y="550863"/>
          <p14:tracePt t="88042" x="6418263" y="550863"/>
          <p14:tracePt t="88047" x="6410325" y="550863"/>
          <p14:tracePt t="88053" x="6402388" y="550863"/>
          <p14:tracePt t="88055" x="6394450" y="550863"/>
          <p14:tracePt t="88059" x="6386513" y="550863"/>
          <p14:tracePt t="88063" x="6378575" y="550863"/>
          <p14:tracePt t="88071" x="6362700" y="550863"/>
          <p14:tracePt t="88072" x="6354763" y="550863"/>
          <p14:tracePt t="88077" x="6338888" y="550863"/>
          <p14:tracePt t="88079" x="6330950" y="550863"/>
          <p14:tracePt t="88081" x="6323013" y="550863"/>
          <p14:tracePt t="88082" x="6315075" y="550863"/>
          <p14:tracePt t="88085" x="6307138" y="550863"/>
          <p14:tracePt t="88087" x="6299200" y="550863"/>
          <p14:tracePt t="88090" x="6291263" y="550863"/>
          <p14:tracePt t="88093" x="6267450" y="550863"/>
          <p14:tracePt t="88094" x="6259513" y="550863"/>
          <p14:tracePt t="88096" x="6243638" y="550863"/>
          <p14:tracePt t="88097" x="6227763" y="550863"/>
          <p14:tracePt t="88099" x="6219825" y="550863"/>
          <p14:tracePt t="88102" x="6203950" y="550863"/>
          <p14:tracePt t="88104" x="6188075" y="550863"/>
          <p14:tracePt t="88108" x="6156325" y="550863"/>
          <p14:tracePt t="88110" x="6140450" y="550863"/>
          <p14:tracePt t="88112" x="6124575" y="550863"/>
          <p14:tracePt t="88113" x="6108700" y="550863"/>
          <p14:tracePt t="88115" x="6091238" y="550863"/>
          <p14:tracePt t="88117" x="6075363" y="550863"/>
          <p14:tracePt t="88120" x="6059488" y="550863"/>
          <p14:tracePt t="88122" x="6035675" y="550863"/>
          <p14:tracePt t="88125" x="6019800" y="550863"/>
          <p14:tracePt t="88126" x="5995988" y="550863"/>
          <p14:tracePt t="88128" x="5972175" y="550863"/>
          <p14:tracePt t="88129" x="5948363" y="550863"/>
          <p14:tracePt t="88131" x="5932488" y="550863"/>
          <p14:tracePt t="88133" x="5908675" y="550863"/>
          <p14:tracePt t="88136" x="5884863" y="550863"/>
          <p14:tracePt t="88138" x="5868988" y="550863"/>
          <p14:tracePt t="88140" x="5845175" y="550863"/>
          <p14:tracePt t="88143" x="5829300" y="550863"/>
          <p14:tracePt t="88144" x="5805488" y="550863"/>
          <p14:tracePt t="88145" x="5781675" y="550863"/>
          <p14:tracePt t="88147" x="5765800" y="550863"/>
          <p14:tracePt t="88149" x="5749925" y="550863"/>
          <p14:tracePt t="88151" x="5732463" y="550863"/>
          <p14:tracePt t="88154" x="5716588" y="550863"/>
          <p14:tracePt t="88156" x="5692775" y="550863"/>
          <p14:tracePt t="88159" x="5668963" y="550863"/>
          <p14:tracePt t="88160" x="5653088" y="550863"/>
          <p14:tracePt t="88162" x="5637213" y="550863"/>
          <p14:tracePt t="88164" x="5629275" y="550863"/>
          <p14:tracePt t="88164" x="5613400" y="550863"/>
          <p14:tracePt t="88166" x="5597525" y="550863"/>
          <p14:tracePt t="88169" x="5573713" y="550863"/>
          <p14:tracePt t="88171" x="5565775" y="550863"/>
          <p14:tracePt t="88175" x="5541963" y="550863"/>
          <p14:tracePt t="88177" x="5526088" y="542925"/>
          <p14:tracePt t="88179" x="5518150" y="542925"/>
          <p14:tracePt t="88180" x="5510213" y="542925"/>
          <p14:tracePt t="88182" x="5494338" y="534988"/>
          <p14:tracePt t="88184" x="5486400" y="534988"/>
          <p14:tracePt t="88187" x="5478463" y="534988"/>
          <p14:tracePt t="88189" x="5462588" y="534988"/>
          <p14:tracePt t="88193" x="5454650" y="527050"/>
          <p14:tracePt t="88195" x="5446713" y="527050"/>
          <p14:tracePt t="88198" x="5438775" y="527050"/>
          <p14:tracePt t="88200" x="5430838" y="519113"/>
          <p14:tracePt t="88205" x="5430838" y="509588"/>
          <p14:tracePt t="88209" x="5422900" y="509588"/>
          <p14:tracePt t="88213" x="5422900" y="501650"/>
          <p14:tracePt t="88224" x="5422900" y="493713"/>
          <p14:tracePt t="88231" x="5422900" y="485775"/>
          <p14:tracePt t="88232" x="5422900" y="477838"/>
          <p14:tracePt t="88242" x="5422900" y="469900"/>
          <p14:tracePt t="88250" x="5422900" y="461963"/>
          <p14:tracePt t="88264" x="5422900" y="454025"/>
          <p14:tracePt t="88280" x="5422900" y="446088"/>
          <p14:tracePt t="88369" x="5422900" y="454025"/>
          <p14:tracePt t="88373" x="5422900" y="461963"/>
          <p14:tracePt t="88378" x="5422900" y="469900"/>
          <p14:tracePt t="88381" x="5422900" y="485775"/>
          <p14:tracePt t="88383" x="5422900" y="493713"/>
          <p14:tracePt t="88387" x="5422900" y="509588"/>
          <p14:tracePt t="88393" x="5422900" y="542925"/>
          <p14:tracePt t="88395" x="5422900" y="550863"/>
          <p14:tracePt t="88397" x="5422900" y="558800"/>
          <p14:tracePt t="88399" x="5422900" y="574675"/>
          <p14:tracePt t="88401" x="5422900" y="590550"/>
          <p14:tracePt t="88403" x="5422900" y="606425"/>
          <p14:tracePt t="88405" x="5422900" y="622300"/>
          <p14:tracePt t="88407" x="5422900" y="646113"/>
          <p14:tracePt t="88411" x="5430838" y="661988"/>
          <p14:tracePt t="88413" x="5438775" y="701675"/>
          <p14:tracePt t="88415" x="5438775" y="725488"/>
          <p14:tracePt t="88417" x="5446713" y="749300"/>
          <p14:tracePt t="88419" x="5454650" y="781050"/>
          <p14:tracePt t="88420" x="5462588" y="804863"/>
          <p14:tracePt t="88422" x="5470525" y="836613"/>
          <p14:tracePt t="88425" x="5478463" y="862013"/>
          <p14:tracePt t="88429" x="5494338" y="925513"/>
          <p14:tracePt t="88430" x="5510213" y="957263"/>
          <p14:tracePt t="88432" x="5526088" y="996950"/>
          <p14:tracePt t="88434" x="5526088" y="1028700"/>
          <p14:tracePt t="88436" x="5534025" y="1060450"/>
          <p14:tracePt t="88438" x="5549900" y="1100138"/>
          <p14:tracePt t="88442" x="5573713" y="1179513"/>
          <p14:tracePt t="88446" x="5589588" y="1220788"/>
          <p14:tracePt t="88447" x="5605463" y="1260475"/>
          <p14:tracePt t="88448" x="5613400" y="1308100"/>
          <p14:tracePt t="88450" x="5629275" y="1347788"/>
          <p14:tracePt t="88451" x="5645150" y="1387475"/>
          <p14:tracePt t="88454" x="5661025" y="1435100"/>
          <p14:tracePt t="88456" x="5676900" y="1474788"/>
          <p14:tracePt t="88459" x="5692775" y="1530350"/>
          <p14:tracePt t="88460" x="5708650" y="1571625"/>
          <p14:tracePt t="88463" x="5724525" y="1619250"/>
          <p14:tracePt t="88464" x="5740400" y="1666875"/>
          <p14:tracePt t="88465" x="5757863" y="1714500"/>
          <p14:tracePt t="88467" x="5781675" y="1770063"/>
          <p14:tracePt t="88470" x="5797550" y="1817688"/>
          <p14:tracePt t="88472" x="5805488" y="1857375"/>
          <p14:tracePt t="88475" x="5829300" y="1914525"/>
          <p14:tracePt t="88478" x="5837238" y="1962150"/>
          <p14:tracePt t="88480" x="5876925" y="2065338"/>
          <p14:tracePt t="88482" x="5892800" y="2112963"/>
          <p14:tracePt t="88484" x="5908675" y="2168525"/>
          <p14:tracePt t="88485" x="5932488" y="2208213"/>
          <p14:tracePt t="88488" x="5948363" y="2265363"/>
          <p14:tracePt t="88492" x="5980113" y="2360613"/>
          <p14:tracePt t="88493" x="5995988" y="2408238"/>
          <p14:tracePt t="88496" x="6011863" y="2447925"/>
          <p14:tracePt t="88497" x="6019800" y="2487613"/>
          <p14:tracePt t="88499" x="6035675" y="2535238"/>
          <p14:tracePt t="88501" x="6043613" y="2576513"/>
          <p14:tracePt t="88503" x="6059488" y="2608263"/>
          <p14:tracePt t="88505" x="6075363" y="2647950"/>
          <p14:tracePt t="88508" x="6083300" y="2679700"/>
          <p14:tracePt t="88513" x="6116638" y="2774950"/>
          <p14:tracePt t="88515" x="6124575" y="2798763"/>
          <p14:tracePt t="88516" x="6124575" y="2814638"/>
          <p14:tracePt t="88518" x="6132513" y="2846388"/>
          <p14:tracePt t="88521" x="6140450" y="2870200"/>
          <p14:tracePt t="88523" x="6140450" y="2886075"/>
          <p14:tracePt t="88527" x="6140450" y="2919413"/>
          <p14:tracePt t="88529" x="6140450" y="2935288"/>
          <p14:tracePt t="88531" x="6140450" y="2951163"/>
          <p14:tracePt t="88533" x="6148388" y="2967038"/>
          <p14:tracePt t="88534" x="6148388" y="2982913"/>
          <p14:tracePt t="88536" x="6148388" y="2990850"/>
          <p14:tracePt t="88539" x="6148388" y="2998788"/>
          <p14:tracePt t="88542" x="6148388" y="3014663"/>
          <p14:tracePt t="88546" x="6148388" y="3030538"/>
          <p14:tracePt t="88547" x="6148388" y="3046413"/>
          <p14:tracePt t="88550" x="6148388" y="3054350"/>
          <p14:tracePt t="88552" x="6148388" y="3070225"/>
          <p14:tracePt t="88558" x="6148388" y="3078163"/>
          <p14:tracePt t="88560" x="6148388" y="3086100"/>
          <p14:tracePt t="88562" x="6148388" y="3094038"/>
          <p14:tracePt t="88563" x="6140450" y="3101975"/>
          <p14:tracePt t="88566" x="6140450" y="3109913"/>
          <p14:tracePt t="88571" x="6140450" y="3117850"/>
          <p14:tracePt t="88576" x="6132513" y="3133725"/>
          <p14:tracePt t="88580" x="6124575" y="3133725"/>
          <p14:tracePt t="88582" x="6116638" y="3141663"/>
          <p14:tracePt t="88588" x="6108700" y="3141663"/>
          <p14:tracePt t="88591" x="6108700" y="3149600"/>
          <p14:tracePt t="88594" x="6100763" y="3149600"/>
          <p14:tracePt t="88596" x="6100763" y="3157538"/>
          <p14:tracePt t="88600" x="6091238" y="3157538"/>
          <p14:tracePt t="88602" x="6083300" y="3157538"/>
          <p14:tracePt t="88606" x="6075363" y="3157538"/>
          <p14:tracePt t="88611" x="6067425" y="3165475"/>
          <p14:tracePt t="88614" x="6059488" y="3165475"/>
          <p14:tracePt t="88616" x="6051550" y="3165475"/>
          <p14:tracePt t="88620" x="6043613" y="3165475"/>
          <p14:tracePt t="88625" x="6027738" y="3165475"/>
          <p14:tracePt t="88628" x="6019800" y="3165475"/>
          <p14:tracePt t="88630" x="6011863" y="3165475"/>
          <p14:tracePt t="88632" x="6003925" y="3173413"/>
          <p14:tracePt t="88634" x="5995988" y="3173413"/>
          <p14:tracePt t="88638" x="5980113" y="3181350"/>
          <p14:tracePt t="88642" x="5964238" y="3181350"/>
          <p14:tracePt t="88644" x="5956300" y="3181350"/>
          <p14:tracePt t="88646" x="5940425" y="3181350"/>
          <p14:tracePt t="88648" x="5932488" y="3181350"/>
          <p14:tracePt t="88650" x="5924550" y="3189288"/>
          <p14:tracePt t="88652" x="5916613" y="3189288"/>
          <p14:tracePt t="88653" x="5908675" y="3189288"/>
          <p14:tracePt t="88656" x="5900738" y="3189288"/>
          <p14:tracePt t="88660" x="5876925" y="3189288"/>
          <p14:tracePt t="88662" x="5868988" y="3189288"/>
          <p14:tracePt t="88663" x="5861050" y="3189288"/>
          <p14:tracePt t="88665" x="5853113" y="3189288"/>
          <p14:tracePt t="88667" x="5845175" y="3189288"/>
          <p14:tracePt t="88669" x="5837238" y="3189288"/>
          <p14:tracePt t="88671" x="5829300" y="3189288"/>
          <p14:tracePt t="88675" x="5813425" y="3197225"/>
          <p14:tracePt t="88677" x="5805488" y="3197225"/>
          <p14:tracePt t="88681" x="5797550" y="3197225"/>
          <p14:tracePt t="88685" x="5789613" y="3197225"/>
          <p14:tracePt t="88687" x="5781675" y="3197225"/>
          <p14:tracePt t="88692" x="5773738" y="3197225"/>
          <p14:tracePt t="88697" x="5765800" y="3197225"/>
          <p14:tracePt t="88701" x="5765800" y="3189288"/>
          <p14:tracePt t="88708" x="5757863" y="3189288"/>
          <p14:tracePt t="88710" x="5757863" y="3181350"/>
          <p14:tracePt t="88712" x="5749925" y="3181350"/>
          <p14:tracePt t="88717" x="5749925" y="3173413"/>
          <p14:tracePt t="88723" x="5749925" y="3165475"/>
          <p14:tracePt t="88726" x="5740400" y="3157538"/>
          <p14:tracePt t="88731" x="5740400" y="3149600"/>
          <p14:tracePt t="88733" x="5740400" y="3141663"/>
          <p14:tracePt t="88737" x="5740400" y="3133725"/>
          <p14:tracePt t="88738" x="5740400" y="3125788"/>
          <p14:tracePt t="88742" x="5732463" y="3117850"/>
          <p14:tracePt t="88744" x="5732463" y="3109913"/>
          <p14:tracePt t="88747" x="5732463" y="3101975"/>
          <p14:tracePt t="88748" x="5732463" y="3094038"/>
          <p14:tracePt t="88752" x="5732463" y="3086100"/>
          <p14:tracePt t="88754" x="5724525" y="3086100"/>
          <p14:tracePt t="88756" x="5724525" y="3078163"/>
          <p14:tracePt t="88758" x="5724525" y="3070225"/>
          <p14:tracePt t="88760" x="5716588" y="3070225"/>
          <p14:tracePt t="88765" x="5716588" y="3062288"/>
          <p14:tracePt t="88768" x="5716588" y="3054350"/>
          <p14:tracePt t="88772" x="5708650" y="3054350"/>
          <p14:tracePt t="88774" x="5708650" y="3046413"/>
          <p14:tracePt t="88777" x="5708650" y="3038475"/>
          <p14:tracePt t="88782" x="5700713" y="3030538"/>
          <p14:tracePt t="88786" x="5700713" y="3022600"/>
          <p14:tracePt t="88792" x="5692775" y="3014663"/>
          <p14:tracePt t="88795" x="5684838" y="3006725"/>
          <p14:tracePt t="88798" x="5684838" y="2998788"/>
          <p14:tracePt t="88800" x="5676900" y="2998788"/>
          <p14:tracePt t="88802" x="5676900" y="2990850"/>
          <p14:tracePt t="88806" x="5668963" y="2982913"/>
          <p14:tracePt t="88808" x="5668963" y="2974975"/>
          <p14:tracePt t="88811" x="5661025" y="2974975"/>
          <p14:tracePt t="88812" x="5661025" y="2967038"/>
          <p14:tracePt t="88813" x="5653088" y="2967038"/>
          <p14:tracePt t="88816" x="5653088" y="2959100"/>
          <p14:tracePt t="88818" x="5645150" y="2959100"/>
          <p14:tracePt t="88820" x="5645150" y="2951163"/>
          <p14:tracePt t="88821" x="5637213" y="2943225"/>
          <p14:tracePt t="88826" x="5629275" y="2935288"/>
          <p14:tracePt t="88829" x="5621338" y="2935288"/>
          <p14:tracePt t="88831" x="5621338" y="2927350"/>
          <p14:tracePt t="88833" x="5613400" y="2927350"/>
          <p14:tracePt t="88837" x="5613400" y="2919413"/>
          <p14:tracePt t="88839" x="5605463" y="2909888"/>
          <p14:tracePt t="88844" x="5597525" y="2909888"/>
          <p14:tracePt t="88845" x="5589588" y="2901950"/>
          <p14:tracePt t="88849" x="5581650" y="2901950"/>
          <p14:tracePt t="88853" x="5573713" y="2901950"/>
          <p14:tracePt t="88855" x="5573713" y="2894013"/>
          <p14:tracePt t="88858" x="5565775" y="2894013"/>
          <p14:tracePt t="88861" x="5557838" y="2894013"/>
          <p14:tracePt t="88863" x="5549900" y="2894013"/>
          <p14:tracePt t="88867" x="5541963" y="2886075"/>
          <p14:tracePt t="88869" x="5534025" y="2886075"/>
          <p14:tracePt t="88871" x="5526088" y="2886075"/>
          <p14:tracePt t="88875" x="5518150" y="2878138"/>
          <p14:tracePt t="88877" x="5510213" y="2878138"/>
          <p14:tracePt t="88892" x="5470525" y="2878138"/>
          <p14:tracePt t="88896" x="5462588" y="2878138"/>
          <p14:tracePt t="88900" x="5446713" y="2878138"/>
          <p14:tracePt t="88903" x="5438775" y="2878138"/>
          <p14:tracePt t="88904" x="5430838" y="2886075"/>
          <p14:tracePt t="88908" x="5414963" y="2886075"/>
          <p14:tracePt t="88912" x="5397500" y="2894013"/>
          <p14:tracePt t="88917" x="5389563" y="2894013"/>
          <p14:tracePt t="88919" x="5373688" y="2901950"/>
          <p14:tracePt t="88921" x="5365750" y="2909888"/>
          <p14:tracePt t="88923" x="5357813" y="2909888"/>
          <p14:tracePt t="88925" x="5341938" y="2919413"/>
          <p14:tracePt t="88927" x="5334000" y="2927350"/>
          <p14:tracePt t="88929" x="5326063" y="2935288"/>
          <p14:tracePt t="88930" x="5310188" y="2935288"/>
          <p14:tracePt t="88933" x="5294313" y="2943225"/>
          <p14:tracePt t="88934" x="5286375" y="2951163"/>
          <p14:tracePt t="88936" x="5270500" y="2959100"/>
          <p14:tracePt t="88938" x="5262563" y="2967038"/>
          <p14:tracePt t="88941" x="5238750" y="2974975"/>
          <p14:tracePt t="88942" x="5230813" y="2982913"/>
          <p14:tracePt t="88945" x="5214938" y="2990850"/>
          <p14:tracePt t="88946" x="5199063" y="2998788"/>
          <p14:tracePt t="88948" x="5183188" y="3014663"/>
          <p14:tracePt t="88950" x="5175250" y="3014663"/>
          <p14:tracePt t="88952" x="5159375" y="3030538"/>
          <p14:tracePt t="88954" x="5135563" y="3038475"/>
          <p14:tracePt t="88956" x="5127625" y="3046413"/>
          <p14:tracePt t="88958" x="5111750" y="3054350"/>
          <p14:tracePt t="88960" x="5095875" y="3062288"/>
          <p14:tracePt t="88963" x="5087938" y="3078163"/>
          <p14:tracePt t="88965" x="5072063" y="3086100"/>
          <p14:tracePt t="88966" x="5056188" y="3094038"/>
          <p14:tracePt t="88968" x="5038725" y="3101975"/>
          <p14:tracePt t="88970" x="5030788" y="3109913"/>
          <p14:tracePt t="88972" x="5014913" y="3117850"/>
          <p14:tracePt t="88974" x="4999038" y="3133725"/>
          <p14:tracePt t="88976" x="4991100" y="3133725"/>
          <p14:tracePt t="88979" x="4975225" y="3141663"/>
          <p14:tracePt t="88981" x="4959350" y="3165475"/>
          <p14:tracePt t="88984" x="4943475" y="3173413"/>
          <p14:tracePt t="88985" x="4935538" y="3173413"/>
          <p14:tracePt t="88987" x="4919663" y="3189288"/>
          <p14:tracePt t="88989" x="4911725" y="3189288"/>
          <p14:tracePt t="88991" x="4903788" y="3205163"/>
          <p14:tracePt t="88993" x="4895850" y="3205163"/>
          <p14:tracePt t="88997" x="4872038" y="3213100"/>
          <p14:tracePt t="88999" x="4872038" y="3228975"/>
          <p14:tracePt t="89001" x="4856163" y="3228975"/>
          <p14:tracePt t="89005" x="4848225" y="3236913"/>
          <p14:tracePt t="89010" x="4840288" y="3236913"/>
          <p14:tracePt t="89012" x="4832350" y="3236913"/>
          <p14:tracePt t="89013" x="4824413" y="3244850"/>
          <p14:tracePt t="89019" x="4816475" y="3244850"/>
          <p14:tracePt t="89027" x="4808538" y="3244850"/>
          <p14:tracePt t="89041" x="4800600" y="3244850"/>
          <p14:tracePt t="89043" x="4792663" y="3244850"/>
          <p14:tracePt t="89051" x="4784725" y="3244850"/>
          <p14:tracePt t="89058" x="4776788" y="3244850"/>
          <p14:tracePt t="89060" x="4768850" y="3244850"/>
          <p14:tracePt t="89064" x="4760913" y="3244850"/>
          <p14:tracePt t="89068" x="4752975" y="3244850"/>
          <p14:tracePt t="89069" x="4745038" y="3236913"/>
          <p14:tracePt t="89072" x="4737100" y="3236913"/>
          <p14:tracePt t="89074" x="4737100" y="3228975"/>
          <p14:tracePt t="89076" x="4729163" y="3228975"/>
          <p14:tracePt t="89078" x="4721225" y="3221038"/>
          <p14:tracePt t="89082" x="4713288" y="3221038"/>
          <p14:tracePt t="89084" x="4705350" y="3213100"/>
          <p14:tracePt t="89086" x="4695825" y="3213100"/>
          <p14:tracePt t="89088" x="4687888" y="3205163"/>
          <p14:tracePt t="89091" x="4679950" y="3205163"/>
          <p14:tracePt t="89094" x="4664075" y="3197225"/>
          <p14:tracePt t="89096" x="4656138" y="3189288"/>
          <p14:tracePt t="89100" x="4640263" y="3181350"/>
          <p14:tracePt t="89102" x="4632325" y="3181350"/>
          <p14:tracePt t="89106" x="4616450" y="3173413"/>
          <p14:tracePt t="89109" x="4608513" y="3173413"/>
          <p14:tracePt t="89111" x="4600575" y="3173413"/>
          <p14:tracePt t="89112" x="4592638" y="3165475"/>
          <p14:tracePt t="89114" x="4584700" y="3165475"/>
          <p14:tracePt t="89116" x="4576763" y="3165475"/>
          <p14:tracePt t="89118" x="4568825" y="3165475"/>
          <p14:tracePt t="89121" x="4560888" y="3165475"/>
          <p14:tracePt t="89122" x="4545013" y="3157538"/>
          <p14:tracePt t="89127" x="4537075" y="3149600"/>
          <p14:tracePt t="89128" x="4529138" y="3149600"/>
          <p14:tracePt t="89132" x="4521200" y="3149600"/>
          <p14:tracePt t="89134" x="4513263" y="3141663"/>
          <p14:tracePt t="89138" x="4505325" y="3141663"/>
          <p14:tracePt t="89140" x="4497388" y="3141663"/>
          <p14:tracePt t="89145" x="4489450" y="3133725"/>
          <p14:tracePt t="89149" x="4481513" y="3133725"/>
          <p14:tracePt t="89159" x="4473575" y="3133725"/>
          <p14:tracePt t="89165" x="4473575" y="3125788"/>
          <p14:tracePt t="89254" x="4473575" y="3133725"/>
          <p14:tracePt t="89260" x="4473575" y="3141663"/>
          <p14:tracePt t="89266" x="4473575" y="3149600"/>
          <p14:tracePt t="89269" x="4473575" y="3157538"/>
          <p14:tracePt t="89272" x="4473575" y="3165475"/>
          <p14:tracePt t="89277" x="4473575" y="3173413"/>
          <p14:tracePt t="89280" x="4473575" y="3181350"/>
          <p14:tracePt t="89282" x="4473575" y="3189288"/>
          <p14:tracePt t="89287" x="4473575" y="3197225"/>
          <p14:tracePt t="89291" x="4473575" y="3205163"/>
          <p14:tracePt t="89293" x="4473575" y="3213100"/>
          <p14:tracePt t="89294" x="4473575" y="3221038"/>
          <p14:tracePt t="89298" x="4473575" y="3228975"/>
          <p14:tracePt t="89303" x="4473575" y="3244850"/>
          <p14:tracePt t="89308" x="4473575" y="3252788"/>
          <p14:tracePt t="89310" x="4473575" y="3270250"/>
          <p14:tracePt t="89313" x="4473575" y="3278188"/>
          <p14:tracePt t="89315" x="4473575" y="3286125"/>
          <p14:tracePt t="89320" x="4473575" y="3302000"/>
          <p14:tracePt t="89325" x="4473575" y="3317875"/>
          <p14:tracePt t="89327" x="4473575" y="3325813"/>
          <p14:tracePt t="89331" x="4473575" y="3333750"/>
          <p14:tracePt t="89333" x="4473575" y="3341688"/>
          <p14:tracePt t="89335" x="4473575" y="3349625"/>
          <p14:tracePt t="89340" x="4473575" y="3357563"/>
          <p14:tracePt t="89343" x="4473575" y="3365500"/>
          <p14:tracePt t="89347" x="4473575" y="3373438"/>
          <p14:tracePt t="89349" x="4473575" y="3381375"/>
          <p14:tracePt t="89360" x="4473575" y="3389313"/>
          <p14:tracePt t="89398" x="4481513" y="3389313"/>
          <p14:tracePt t="89408" x="4489450" y="3389313"/>
          <p14:tracePt t="89438" x="4497388" y="3381375"/>
          <p14:tracePt t="89442" x="4497388" y="3373438"/>
          <p14:tracePt t="89446" x="4497388" y="3365500"/>
          <p14:tracePt t="89453" x="4497388" y="3357563"/>
          <p14:tracePt t="89454" x="4505325" y="3357563"/>
          <p14:tracePt t="89456" x="4505325" y="3349625"/>
          <p14:tracePt t="89458" x="4505325" y="3341688"/>
          <p14:tracePt t="89460" x="4505325" y="3333750"/>
          <p14:tracePt t="89464" x="4505325" y="3325813"/>
          <p14:tracePt t="89466" x="4505325" y="3317875"/>
          <p14:tracePt t="89468" x="4505325" y="3309938"/>
          <p14:tracePt t="89470" x="4513263" y="3309938"/>
          <p14:tracePt t="89472" x="4513263" y="3294063"/>
          <p14:tracePt t="89475" x="4521200" y="3286125"/>
          <p14:tracePt t="89478" x="4521200" y="3278188"/>
          <p14:tracePt t="89480" x="4521200" y="3270250"/>
          <p14:tracePt t="89481" x="4521200" y="3262313"/>
          <p14:tracePt t="89483" x="4521200" y="3244850"/>
          <p14:tracePt t="89488" x="4529138" y="3228975"/>
          <p14:tracePt t="89489" x="4529138" y="3221038"/>
          <p14:tracePt t="89493" x="4529138" y="3205163"/>
          <p14:tracePt t="89495" x="4529138" y="3197225"/>
          <p14:tracePt t="89499" x="4537075" y="3181350"/>
          <p14:tracePt t="89504" x="4537075" y="3165475"/>
          <p14:tracePt t="89505" x="4545013" y="3157538"/>
          <p14:tracePt t="89510" x="4545013" y="3149600"/>
          <p14:tracePt t="89511" x="4545013" y="3141663"/>
          <p14:tracePt t="89513" x="4545013" y="3133725"/>
          <p14:tracePt t="89517" x="4545013" y="3125788"/>
          <p14:tracePt t="89520" x="4552950" y="3125788"/>
          <p14:tracePt t="89521" x="4552950" y="3117850"/>
          <p14:tracePt t="89524" x="4560888" y="3109913"/>
          <p14:tracePt t="89528" x="4560888" y="3101975"/>
          <p14:tracePt t="89529" x="4560888" y="3094038"/>
          <p14:tracePt t="89531" x="4560888" y="3086100"/>
          <p14:tracePt t="89533" x="4568825" y="3086100"/>
          <p14:tracePt t="89536" x="4568825" y="3078163"/>
          <p14:tracePt t="89539" x="4568825" y="3070225"/>
          <p14:tracePt t="89544" x="4576763" y="3054350"/>
          <p14:tracePt t="89547" x="4584700" y="3046413"/>
          <p14:tracePt t="89549" x="4584700" y="3038475"/>
          <p14:tracePt t="89553" x="4584700" y="3030538"/>
          <p14:tracePt t="89555" x="4592638" y="3030538"/>
          <p14:tracePt t="89558" x="4592638" y="3014663"/>
          <p14:tracePt t="89560" x="4600575" y="3006725"/>
          <p14:tracePt t="89562" x="4600575" y="2998788"/>
          <p14:tracePt t="89564" x="4600575" y="2990850"/>
          <p14:tracePt t="89566" x="4608513" y="2990850"/>
          <p14:tracePt t="89568" x="4608513" y="2982913"/>
          <p14:tracePt t="89570" x="4616450" y="2974975"/>
          <p14:tracePt t="89574" x="4616450" y="2959100"/>
          <p14:tracePt t="89577" x="4624388" y="2959100"/>
          <p14:tracePt t="89578" x="4624388" y="2943225"/>
          <p14:tracePt t="89580" x="4632325" y="2943225"/>
          <p14:tracePt t="89582" x="4632325" y="2935288"/>
          <p14:tracePt t="89584" x="4632325" y="2927350"/>
          <p14:tracePt t="89587" x="4640263" y="2919413"/>
          <p14:tracePt t="89588" x="4640263" y="2909888"/>
          <p14:tracePt t="89592" x="4648200" y="2894013"/>
          <p14:tracePt t="89594" x="4656138" y="2894013"/>
          <p14:tracePt t="89596" x="4656138" y="2886075"/>
          <p14:tracePt t="89598" x="4656138" y="2878138"/>
          <p14:tracePt t="89600" x="4656138" y="2870200"/>
          <p14:tracePt t="89602" x="4664075" y="2854325"/>
          <p14:tracePt t="89608" x="4664075" y="2838450"/>
          <p14:tracePt t="89610" x="4664075" y="2830513"/>
          <p14:tracePt t="89612" x="4672013" y="2822575"/>
          <p14:tracePt t="89614" x="4672013" y="2814638"/>
          <p14:tracePt t="89616" x="4672013" y="2806700"/>
          <p14:tracePt t="89618" x="4672013" y="2798763"/>
          <p14:tracePt t="89621" x="4679950" y="2798763"/>
          <p14:tracePt t="89622" x="4679950" y="2782888"/>
          <p14:tracePt t="89626" x="4679950" y="2774950"/>
          <p14:tracePt t="89628" x="4679950" y="2767013"/>
          <p14:tracePt t="89630" x="4679950" y="2759075"/>
          <p14:tracePt t="89632" x="4679950" y="2751138"/>
          <p14:tracePt t="89636" x="4679950" y="2743200"/>
          <p14:tracePt t="89641" x="4679950" y="2727325"/>
          <p14:tracePt t="89644" x="4679950" y="2719388"/>
          <p14:tracePt t="89647" x="4679950" y="2711450"/>
          <p14:tracePt t="89651" x="4679950" y="2703513"/>
          <p14:tracePt t="89654" x="4679950" y="2695575"/>
          <p14:tracePt t="89657" x="4679950" y="2687638"/>
          <p14:tracePt t="89663" x="4679950" y="2679700"/>
          <p14:tracePt t="89668" x="4679950" y="2671763"/>
          <p14:tracePt t="89670" x="4679950" y="2663825"/>
          <p14:tracePt t="89675" x="4679950" y="2655888"/>
          <p14:tracePt t="89681" x="4679950" y="2647950"/>
          <p14:tracePt t="89685" x="4672013" y="2647950"/>
          <p14:tracePt t="89689" x="4672013" y="2640013"/>
          <p14:tracePt t="89692" x="4672013" y="2632075"/>
          <p14:tracePt t="89700" x="4672013" y="2624138"/>
          <p14:tracePt t="89707" x="4672013" y="2616200"/>
          <p14:tracePt t="89713" x="4672013" y="2608263"/>
          <p14:tracePt t="89717" x="4672013" y="2600325"/>
          <p14:tracePt t="89724" x="4672013" y="2592388"/>
          <p14:tracePt t="89726" x="4679950" y="2592388"/>
          <p14:tracePt t="89728" x="4679950" y="2584450"/>
          <p14:tracePt t="89732" x="4679950" y="2576513"/>
          <p14:tracePt t="89734" x="4679950" y="2566988"/>
          <p14:tracePt t="89738" x="4679950" y="2559050"/>
          <p14:tracePt t="89742" x="4679950" y="2551113"/>
          <p14:tracePt t="89746" x="4687888" y="2543175"/>
          <p14:tracePt t="89748" x="4687888" y="2535238"/>
          <p14:tracePt t="89752" x="4687888" y="2527300"/>
          <p14:tracePt t="89754" x="4687888" y="2519363"/>
          <p14:tracePt t="89758" x="4687888" y="2511425"/>
          <p14:tracePt t="89760" x="4695825" y="2503488"/>
          <p14:tracePt t="89764" x="4695825" y="2495550"/>
          <p14:tracePt t="89766" x="4695825" y="2487613"/>
          <p14:tracePt t="89768" x="4695825" y="2479675"/>
          <p14:tracePt t="89772" x="4695825" y="2471738"/>
          <p14:tracePt t="89776" x="4705350" y="2455863"/>
          <p14:tracePt t="89780" x="4705350" y="2447925"/>
          <p14:tracePt t="89784" x="4713288" y="2439988"/>
          <p14:tracePt t="89786" x="4713288" y="2432050"/>
          <p14:tracePt t="89791" x="4713288" y="2424113"/>
          <p14:tracePt t="89794" x="4713288" y="2416175"/>
          <p14:tracePt t="89800" x="4713288" y="2408238"/>
          <p14:tracePt t="89802" x="4721225" y="2400300"/>
          <p14:tracePt t="89810" x="4721225" y="2392363"/>
          <p14:tracePt t="89817" x="4721225" y="2384425"/>
          <p14:tracePt t="89894" x="4721225" y="2392363"/>
          <p14:tracePt t="89900" x="4721225" y="2400300"/>
          <p14:tracePt t="89904" x="4721225" y="2408238"/>
          <p14:tracePt t="89909" x="4721225" y="2416175"/>
          <p14:tracePt t="89910" x="4713288" y="2424113"/>
          <p14:tracePt t="89914" x="4705350" y="2432050"/>
          <p14:tracePt t="89919" x="4705350" y="2439988"/>
          <p14:tracePt t="89924" x="4705350" y="2455863"/>
          <p14:tracePt t="89927" x="4705350" y="2463800"/>
          <p14:tracePt t="89930" x="4695825" y="2479675"/>
          <p14:tracePt t="89934" x="4695825" y="2487613"/>
          <p14:tracePt t="89939" x="4695825" y="2495550"/>
          <p14:tracePt t="89942" x="4687888" y="2511425"/>
          <p14:tracePt t="89944" x="4687888" y="2519363"/>
          <p14:tracePt t="89946" x="4687888" y="2527300"/>
          <p14:tracePt t="89948" x="4687888" y="2535238"/>
          <p14:tracePt t="89952" x="4687888" y="2543175"/>
          <p14:tracePt t="89954" x="4679950" y="2559050"/>
          <p14:tracePt t="89958" x="4679950" y="2566988"/>
          <p14:tracePt t="89960" x="4672013" y="2576513"/>
          <p14:tracePt t="89962" x="4672013" y="2584450"/>
          <p14:tracePt t="89964" x="4672013" y="2592388"/>
          <p14:tracePt t="89966" x="4672013" y="2600325"/>
          <p14:tracePt t="89968" x="4664075" y="2608263"/>
          <p14:tracePt t="89973" x="4664075" y="2624138"/>
          <p14:tracePt t="89976" x="4656138" y="2632075"/>
          <p14:tracePt t="89978" x="4656138" y="2640013"/>
          <p14:tracePt t="89979" x="4656138" y="2647950"/>
          <p14:tracePt t="89981" x="4648200" y="2655888"/>
          <p14:tracePt t="89983" x="4648200" y="2663825"/>
          <p14:tracePt t="89985" x="4648200" y="2671763"/>
          <p14:tracePt t="89987" x="4648200" y="2679700"/>
          <p14:tracePt t="89990" x="4640263" y="2679700"/>
          <p14:tracePt t="89993" x="4632325" y="2703513"/>
          <p14:tracePt t="89997" x="4632325" y="2711450"/>
          <p14:tracePt t="89999" x="4624388" y="2719388"/>
          <p14:tracePt t="90001" x="4624388" y="2735263"/>
          <p14:tracePt t="90003" x="4624388" y="2743200"/>
          <p14:tracePt t="90006" x="4616450" y="2751138"/>
          <p14:tracePt t="90009" x="4608513" y="2759075"/>
          <p14:tracePt t="90011" x="4608513" y="2767013"/>
          <p14:tracePt t="90013" x="4608513" y="2774950"/>
          <p14:tracePt t="90015" x="4600575" y="2782888"/>
          <p14:tracePt t="90017" x="4600575" y="2790825"/>
          <p14:tracePt t="90019" x="4592638" y="2798763"/>
          <p14:tracePt t="90025" x="4584700" y="2814638"/>
          <p14:tracePt t="90029" x="4576763" y="2830513"/>
          <p14:tracePt t="90033" x="4576763" y="2846388"/>
          <p14:tracePt t="90035" x="4568825" y="2846388"/>
          <p14:tracePt t="90037" x="4560888" y="2854325"/>
          <p14:tracePt t="90041" x="4552950" y="2862263"/>
          <p14:tracePt t="90044" x="4552950" y="2870200"/>
          <p14:tracePt t="90045" x="4545013" y="2878138"/>
          <p14:tracePt t="90047" x="4545013" y="2886075"/>
          <p14:tracePt t="90049" x="4545013" y="2894013"/>
          <p14:tracePt t="90051" x="4537075" y="2901950"/>
          <p14:tracePt t="90053" x="4529138" y="2901950"/>
          <p14:tracePt t="90055" x="4529138" y="2909888"/>
          <p14:tracePt t="90058" x="4521200" y="2927350"/>
          <p14:tracePt t="90060" x="4513263" y="2927350"/>
          <p14:tracePt t="90061" x="4505325" y="2935288"/>
          <p14:tracePt t="90066" x="4505325" y="2943225"/>
          <p14:tracePt t="90068" x="4497388" y="2943225"/>
          <p14:tracePt t="90070" x="4497388" y="2959100"/>
          <p14:tracePt t="90072" x="4489450" y="2959100"/>
          <p14:tracePt t="90075" x="4489450" y="2967038"/>
          <p14:tracePt t="90077" x="4489450" y="2974975"/>
          <p14:tracePt t="90079" x="4481513" y="2974975"/>
          <p14:tracePt t="90080" x="4473575" y="2982913"/>
          <p14:tracePt t="90084" x="4473575" y="2990850"/>
          <p14:tracePt t="90086" x="4465638" y="2990850"/>
          <p14:tracePt t="90088" x="4465638" y="2998788"/>
          <p14:tracePt t="90092" x="4457700" y="3006725"/>
          <p14:tracePt t="90094" x="4457700" y="3014663"/>
          <p14:tracePt t="90098" x="4449763" y="3022600"/>
          <p14:tracePt t="90100" x="4441825" y="3022600"/>
          <p14:tracePt t="90102" x="4441825" y="3030538"/>
          <p14:tracePt t="90109" x="4433888" y="3046413"/>
          <p14:tracePt t="90112" x="4425950" y="3054350"/>
          <p14:tracePt t="90115" x="4425950" y="3062288"/>
          <p14:tracePt t="90118" x="4418013" y="3062288"/>
          <p14:tracePt t="90124" x="4410075" y="3078163"/>
          <p14:tracePt t="90130" x="4402138" y="3086100"/>
          <p14:tracePt t="90134" x="4402138" y="3094038"/>
          <p14:tracePt t="90137" x="4394200" y="3101975"/>
          <p14:tracePt t="90141" x="4386263" y="3109913"/>
          <p14:tracePt t="90147" x="4386263" y="3117850"/>
          <p14:tracePt t="90151" x="4378325" y="3125788"/>
          <p14:tracePt t="90153" x="4378325" y="3133725"/>
          <p14:tracePt t="90160" x="4370388" y="3141663"/>
          <p14:tracePt t="90163" x="4370388" y="3149600"/>
          <p14:tracePt t="90169" x="4362450" y="3165475"/>
          <p14:tracePt t="90175" x="4352925" y="3173413"/>
          <p14:tracePt t="90178" x="4352925" y="3181350"/>
          <p14:tracePt t="90181" x="4352925" y="3189288"/>
          <p14:tracePt t="90183" x="4352925" y="3197225"/>
          <p14:tracePt t="90185" x="4344988" y="3197225"/>
          <p14:tracePt t="90187" x="4344988" y="3205163"/>
          <p14:tracePt t="90189" x="4344988" y="3213100"/>
          <p14:tracePt t="90194" x="4337050" y="3221038"/>
          <p14:tracePt t="90195" x="4337050" y="3228975"/>
          <p14:tracePt t="90197" x="4337050" y="3236913"/>
          <p14:tracePt t="90199" x="4329113" y="3244850"/>
          <p14:tracePt t="90203" x="4329113" y="3252788"/>
          <p14:tracePt t="90210" x="4321175" y="3270250"/>
          <p14:tracePt t="90212" x="4321175" y="3278188"/>
          <p14:tracePt t="90216" x="4321175" y="3286125"/>
          <p14:tracePt t="90218" x="4313238" y="3286125"/>
          <p14:tracePt t="90220" x="4313238" y="3294063"/>
          <p14:tracePt t="90222" x="4313238" y="3302000"/>
          <p14:tracePt t="90228" x="4313238" y="3309938"/>
          <p14:tracePt t="90230" x="4305300" y="3309938"/>
          <p14:tracePt t="90232" x="4305300" y="3317875"/>
          <p14:tracePt t="90236" x="4305300" y="3325813"/>
          <p14:tracePt t="90238" x="4297363" y="3333750"/>
          <p14:tracePt t="90243" x="4297363" y="3341688"/>
          <p14:tracePt t="90248" x="4297363" y="3349625"/>
          <p14:tracePt t="90250" x="4289425" y="3349625"/>
          <p14:tracePt t="90254" x="4289425" y="3357563"/>
          <p14:tracePt t="90258" x="4289425" y="3365500"/>
          <p14:tracePt t="90260" x="4289425" y="3373438"/>
          <p14:tracePt t="90264" x="4281488" y="3381375"/>
          <p14:tracePt t="90270" x="4281488" y="3389313"/>
          <p14:tracePt t="90272" x="4281488" y="3397250"/>
          <p14:tracePt t="90276" x="4273550" y="3397250"/>
          <p14:tracePt t="90278" x="4273550" y="3405188"/>
          <p14:tracePt t="90282" x="4265613" y="3405188"/>
          <p14:tracePt t="90286" x="4265613" y="3413125"/>
          <p14:tracePt t="90294" x="4265613" y="3421063"/>
          <p14:tracePt t="90297" x="4257675" y="3421063"/>
          <p14:tracePt t="90299" x="4257675" y="3429000"/>
          <p14:tracePt t="90310" x="4249738" y="3429000"/>
          <p14:tracePt t="90311" x="4249738" y="3436938"/>
          <p14:tracePt t="90321" x="4241800" y="3436938"/>
          <p14:tracePt t="90326" x="4233863" y="3436938"/>
          <p14:tracePt t="90329" x="4233863" y="3444875"/>
          <p14:tracePt t="90333" x="4225925" y="3444875"/>
          <p14:tracePt t="90343" x="4217988" y="3444875"/>
          <p14:tracePt t="90344" x="4217988" y="3452813"/>
          <p14:tracePt t="90347" x="4210050" y="3452813"/>
          <p14:tracePt t="90349" x="4210050" y="3460750"/>
          <p14:tracePt t="90351" x="4202113" y="3460750"/>
          <p14:tracePt t="90355" x="4194175" y="3460750"/>
          <p14:tracePt t="90359" x="4186238" y="3460750"/>
          <p14:tracePt t="90361" x="4186238" y="3468688"/>
          <p14:tracePt t="90363" x="4178300" y="3468688"/>
          <p14:tracePt t="90369" x="4170363" y="3468688"/>
          <p14:tracePt t="90371" x="4162425" y="3468688"/>
          <p14:tracePt t="90374" x="4162425" y="3476625"/>
          <p14:tracePt t="90376" x="4154488" y="3476625"/>
          <p14:tracePt t="90380" x="4146550" y="3476625"/>
          <p14:tracePt t="90384" x="4138613" y="3476625"/>
          <p14:tracePt t="90386" x="4130675" y="3476625"/>
          <p14:tracePt t="90391" x="4122738" y="3476625"/>
          <p14:tracePt t="90395" x="4114800" y="3484563"/>
          <p14:tracePt t="90398" x="4106863" y="3484563"/>
          <p14:tracePt t="90400" x="4098925" y="3484563"/>
          <p14:tracePt t="90403" x="4090988" y="3484563"/>
          <p14:tracePt t="90407" x="4083050" y="3484563"/>
          <p14:tracePt t="90411" x="4067175" y="3484563"/>
          <p14:tracePt t="90414" x="4059238" y="3484563"/>
          <p14:tracePt t="90416" x="4051300" y="3484563"/>
          <p14:tracePt t="90418" x="4043363" y="3484563"/>
          <p14:tracePt t="90420" x="4035425" y="3484563"/>
          <p14:tracePt t="90422" x="4035425" y="3492500"/>
          <p14:tracePt t="90425" x="4027488" y="3492500"/>
          <p14:tracePt t="90428" x="4011613" y="3492500"/>
          <p14:tracePt t="90432" x="3994150" y="3492500"/>
          <p14:tracePt t="90434" x="3986213" y="3492500"/>
          <p14:tracePt t="90438" x="3970338" y="3492500"/>
          <p14:tracePt t="90443" x="3962400" y="3492500"/>
          <p14:tracePt t="90444" x="3954463" y="3492500"/>
          <p14:tracePt t="90446" x="3946525" y="3492500"/>
          <p14:tracePt t="90447" x="3938588" y="3492500"/>
          <p14:tracePt t="90449" x="3930650" y="3492500"/>
          <p14:tracePt t="90452" x="3922713" y="3492500"/>
          <p14:tracePt t="90454" x="3914775" y="3492500"/>
          <p14:tracePt t="90459" x="3906838" y="3492500"/>
          <p14:tracePt t="90460" x="3898900" y="3492500"/>
          <p14:tracePt t="90462" x="3890963" y="3492500"/>
          <p14:tracePt t="90465" x="3883025" y="3500438"/>
          <p14:tracePt t="90466" x="3875088" y="3500438"/>
          <p14:tracePt t="90468" x="3867150" y="3500438"/>
          <p14:tracePt t="90474" x="3859213" y="3500438"/>
          <p14:tracePt t="90477" x="3843338" y="3500438"/>
          <p14:tracePt t="90481" x="3835400" y="3500438"/>
          <p14:tracePt t="90485" x="3827463" y="3500438"/>
          <p14:tracePt t="90487" x="3819525" y="3500438"/>
          <p14:tracePt t="90491" x="3811588" y="3500438"/>
          <p14:tracePt t="90493" x="3803650" y="3500438"/>
          <p14:tracePt t="90495" x="3795713" y="3500438"/>
          <p14:tracePt t="90497" x="3787775" y="3500438"/>
          <p14:tracePt t="90499" x="3779838" y="3500438"/>
          <p14:tracePt t="90503" x="3771900" y="3500438"/>
          <p14:tracePt t="90505" x="3763963" y="3500438"/>
          <p14:tracePt t="90509" x="3748088" y="3500438"/>
          <p14:tracePt t="90511" x="3740150" y="3500438"/>
          <p14:tracePt t="90513" x="3732213" y="3508375"/>
          <p14:tracePt t="90514" x="3724275" y="3508375"/>
          <p14:tracePt t="90517" x="3716338" y="3508375"/>
          <p14:tracePt t="90519" x="3708400" y="3508375"/>
          <p14:tracePt t="90521" x="3700463" y="3508375"/>
          <p14:tracePt t="90524" x="3692525" y="3508375"/>
          <p14:tracePt t="90525" x="3684588" y="3508375"/>
          <p14:tracePt t="90528" x="3676650" y="3516313"/>
          <p14:tracePt t="90529" x="3668713" y="3516313"/>
          <p14:tracePt t="90531" x="3660775" y="3516313"/>
          <p14:tracePt t="90533" x="3651250" y="3516313"/>
          <p14:tracePt t="90534" x="3635375" y="3516313"/>
          <p14:tracePt t="90542" x="3611563" y="3516313"/>
          <p14:tracePt t="90544" x="3603625" y="3516313"/>
          <p14:tracePt t="90546" x="3587750" y="3524250"/>
          <p14:tracePt t="90548" x="3579813" y="3524250"/>
          <p14:tracePt t="90550" x="3571875" y="3524250"/>
          <p14:tracePt t="90551" x="3563938" y="3524250"/>
          <p14:tracePt t="90554" x="3556000" y="3524250"/>
          <p14:tracePt t="90557" x="3548063" y="3532188"/>
          <p14:tracePt t="90560" x="3540125" y="3532188"/>
          <p14:tracePt t="90562" x="3524250" y="3532188"/>
          <p14:tracePt t="90564" x="3516313" y="3532188"/>
          <p14:tracePt t="90565" x="3508375" y="3532188"/>
          <p14:tracePt t="90567" x="3492500" y="3540125"/>
          <p14:tracePt t="90570" x="3484563" y="3540125"/>
          <p14:tracePt t="90572" x="3476625" y="3540125"/>
          <p14:tracePt t="90580" x="3436938" y="3540125"/>
          <p14:tracePt t="90582" x="3421063" y="3540125"/>
          <p14:tracePt t="90584" x="3413125" y="3548063"/>
          <p14:tracePt t="90586" x="3405188" y="3556000"/>
          <p14:tracePt t="90588" x="3389313" y="3556000"/>
          <p14:tracePt t="90593" x="3373438" y="3556000"/>
          <p14:tracePt t="90594" x="3357563" y="3556000"/>
          <p14:tracePt t="90595" x="3341688" y="3563938"/>
          <p14:tracePt t="90598" x="3333750" y="3563938"/>
          <p14:tracePt t="90599" x="3325813" y="3571875"/>
          <p14:tracePt t="90601" x="3308350" y="3571875"/>
          <p14:tracePt t="90604" x="3300413" y="3579813"/>
          <p14:tracePt t="90608" x="3292475" y="3579813"/>
          <p14:tracePt t="90610" x="3260725" y="3579813"/>
          <p14:tracePt t="90614" x="3244850" y="3579813"/>
          <p14:tracePt t="90615" x="3221038" y="3587750"/>
          <p14:tracePt t="90617" x="3213100" y="3587750"/>
          <p14:tracePt t="90620" x="3205163" y="3587750"/>
          <p14:tracePt t="90623" x="3173413" y="3595688"/>
          <p14:tracePt t="90626" x="3165475" y="3595688"/>
          <p14:tracePt t="90628" x="3157538" y="3595688"/>
          <p14:tracePt t="90629" x="3149600" y="3595688"/>
          <p14:tracePt t="90631" x="3133725" y="3595688"/>
          <p14:tracePt t="90633" x="3125788" y="3595688"/>
          <p14:tracePt t="90635" x="3117850" y="3595688"/>
          <p14:tracePt t="90636" x="3101975" y="3595688"/>
          <p14:tracePt t="90641" x="3078163" y="3595688"/>
          <p14:tracePt t="90643" x="3070225" y="3595688"/>
          <p14:tracePt t="90645" x="3054350" y="3605213"/>
          <p14:tracePt t="90647" x="3046413" y="3605213"/>
          <p14:tracePt t="90648" x="3038475" y="3605213"/>
          <p14:tracePt t="90651" x="3022600" y="3613150"/>
          <p14:tracePt t="90652" x="3014663" y="3613150"/>
          <p14:tracePt t="90655" x="3006725" y="3613150"/>
          <p14:tracePt t="90658" x="2990850" y="3613150"/>
          <p14:tracePt t="90660" x="2982913" y="3613150"/>
          <p14:tracePt t="90662" x="2974975" y="3613150"/>
          <p14:tracePt t="90663" x="2967038" y="3613150"/>
          <p14:tracePt t="90665" x="2957513" y="3621088"/>
          <p14:tracePt t="90667" x="2949575" y="3621088"/>
          <p14:tracePt t="90669" x="2933700" y="3629025"/>
          <p14:tracePt t="90671" x="2925763" y="3629025"/>
          <p14:tracePt t="90674" x="2917825" y="3629025"/>
          <p14:tracePt t="90677" x="2901950" y="3629025"/>
          <p14:tracePt t="90679" x="2894013" y="3629025"/>
          <p14:tracePt t="90681" x="2886075" y="3636963"/>
          <p14:tracePt t="90683" x="2878138" y="3636963"/>
          <p14:tracePt t="90687" x="2862263" y="3636963"/>
          <p14:tracePt t="90692" x="2854325" y="3636963"/>
          <p14:tracePt t="90694" x="2846388" y="3644900"/>
          <p14:tracePt t="90695" x="2838450" y="3644900"/>
          <p14:tracePt t="90699" x="2830513" y="3652838"/>
          <p14:tracePt t="90702" x="2814638" y="3652838"/>
          <p14:tracePt t="90707" x="2814638" y="3660775"/>
          <p14:tracePt t="90709" x="2806700" y="3660775"/>
          <p14:tracePt t="90714" x="2798763" y="3660775"/>
          <p14:tracePt t="90716" x="2790825" y="3668713"/>
          <p14:tracePt t="90718" x="2790825" y="3676650"/>
          <p14:tracePt t="90726" x="2782888" y="3684588"/>
          <p14:tracePt t="90732" x="2782888" y="3692525"/>
          <p14:tracePt t="90736" x="2774950" y="3692525"/>
          <p14:tracePt t="90738" x="2774950" y="3708400"/>
          <p14:tracePt t="90745" x="2774950" y="3716338"/>
          <p14:tracePt t="90747" x="2767013" y="3716338"/>
          <p14:tracePt t="90749" x="2767013" y="3724275"/>
          <p14:tracePt t="90752" x="2767013" y="3732213"/>
          <p14:tracePt t="90753" x="2767013" y="3740150"/>
          <p14:tracePt t="90756" x="2759075" y="3740150"/>
          <p14:tracePt t="90759" x="2759075" y="3748088"/>
          <p14:tracePt t="90763" x="2751138" y="3756025"/>
          <p14:tracePt t="90766" x="2751138" y="3763963"/>
          <p14:tracePt t="90768" x="2751138" y="3771900"/>
          <p14:tracePt t="90770" x="2751138" y="3779838"/>
          <p14:tracePt t="90775" x="2743200" y="3787775"/>
          <p14:tracePt t="90778" x="2743200" y="3795713"/>
          <p14:tracePt t="90780" x="2743200" y="3803650"/>
          <p14:tracePt t="90784" x="2743200" y="3811588"/>
          <p14:tracePt t="90785" x="2735263" y="3811588"/>
          <p14:tracePt t="90788" x="2735263" y="3819525"/>
          <p14:tracePt t="90792" x="2735263" y="3827463"/>
          <p14:tracePt t="90794" x="2735263" y="3835400"/>
          <p14:tracePt t="90796" x="2727325" y="3835400"/>
          <p14:tracePt t="90799" x="2727325" y="3843338"/>
          <p14:tracePt t="90803" x="2719388" y="3843338"/>
          <p14:tracePt t="90805" x="2719388" y="3851275"/>
          <p14:tracePt t="90814" x="2719388" y="3859213"/>
          <p14:tracePt t="90817" x="2719388" y="3867150"/>
          <p14:tracePt t="90826" x="2719388" y="3875088"/>
          <p14:tracePt t="90830" x="2711450" y="3875088"/>
          <p14:tracePt t="90855" x="2711450" y="3883025"/>
          <p14:tracePt t="90868" x="2703513" y="3883025"/>
          <p14:tracePt t="90874" x="2703513" y="3890963"/>
          <p14:tracePt t="90876" x="2703513" y="3898900"/>
          <p14:tracePt t="90893" x="2703513" y="3906838"/>
          <p14:tracePt t="90896" x="2703513" y="3914775"/>
          <p14:tracePt t="90902" x="2695575" y="3914775"/>
          <p14:tracePt t="90904" x="2695575" y="3930650"/>
          <p14:tracePt t="90910" x="2695575" y="3938588"/>
          <p14:tracePt t="90915" x="2687638" y="3938588"/>
          <p14:tracePt t="90916" x="2687638" y="3948113"/>
          <p14:tracePt t="90920" x="2687638" y="3956050"/>
          <p14:tracePt t="90925" x="2687638" y="3963988"/>
          <p14:tracePt t="90928" x="2687638" y="3971925"/>
          <p14:tracePt t="90931" x="2679700" y="3971925"/>
          <p14:tracePt t="90934" x="2679700" y="3979863"/>
          <p14:tracePt t="90938" x="2679700" y="3987800"/>
          <p14:tracePt t="90941" x="2679700" y="3995738"/>
          <p14:tracePt t="90944" x="2679700" y="4003675"/>
          <p14:tracePt t="90946" x="2671763" y="4003675"/>
          <p14:tracePt t="90950" x="2671763" y="4011613"/>
          <p14:tracePt t="90955" x="2671763" y="4019550"/>
          <p14:tracePt t="90958" x="2671763" y="4027488"/>
          <p14:tracePt t="90960" x="2663825" y="4027488"/>
          <p14:tracePt t="90965" x="2663825" y="4035425"/>
          <p14:tracePt t="90969" x="2655888" y="4043363"/>
          <p14:tracePt t="90975" x="2655888" y="4051300"/>
          <p14:tracePt t="90979" x="2655888" y="4059238"/>
          <p14:tracePt t="90985" x="2655888" y="4067175"/>
          <p14:tracePt t="90991" x="2655888" y="4075113"/>
          <p14:tracePt t="91001" x="2655888" y="4083050"/>
          <p14:tracePt t="91003" x="2655888" y="4090988"/>
          <p14:tracePt t="91060" x="2655888" y="4083050"/>
          <p14:tracePt t="91065" x="2655888" y="4075113"/>
          <p14:tracePt t="91070" x="2655888" y="4067175"/>
          <p14:tracePt t="91075" x="2655888" y="4059238"/>
          <p14:tracePt t="91077" x="2655888" y="4051300"/>
          <p14:tracePt t="91079" x="2663825" y="4051300"/>
          <p14:tracePt t="91081" x="2663825" y="4043363"/>
          <p14:tracePt t="91084" x="2663825" y="4027488"/>
          <p14:tracePt t="91086" x="2671763" y="4027488"/>
          <p14:tracePt t="91088" x="2671763" y="4019550"/>
          <p14:tracePt t="91092" x="2671763" y="4011613"/>
          <p14:tracePt t="91094" x="2671763" y="4003675"/>
          <p14:tracePt t="91097" x="2671763" y="3995738"/>
          <p14:tracePt t="91099" x="2679700" y="3987800"/>
          <p14:tracePt t="91102" x="2679700" y="3979863"/>
          <p14:tracePt t="91104" x="2679700" y="3971925"/>
          <p14:tracePt t="91109" x="2687638" y="3956050"/>
          <p14:tracePt t="91111" x="2687638" y="3948113"/>
          <p14:tracePt t="91115" x="2695575" y="3930650"/>
          <p14:tracePt t="91117" x="2695575" y="3922713"/>
          <p14:tracePt t="91119" x="2695575" y="3914775"/>
          <p14:tracePt t="91121" x="2703513" y="3914775"/>
          <p14:tracePt t="91123" x="2703513" y="3898900"/>
          <p14:tracePt t="91127" x="2703513" y="3890963"/>
          <p14:tracePt t="91129" x="2711450" y="3883025"/>
          <p14:tracePt t="91132" x="2711450" y="3875088"/>
          <p14:tracePt t="91133" x="2719388" y="3867150"/>
          <p14:tracePt t="91137" x="2719388" y="3851275"/>
          <p14:tracePt t="91142" x="2719388" y="3843338"/>
          <p14:tracePt t="91143" x="2727325" y="3835400"/>
          <p14:tracePt t="91145" x="2727325" y="3827463"/>
          <p14:tracePt t="91148" x="2727325" y="3819525"/>
          <p14:tracePt t="91151" x="2727325" y="3803650"/>
          <p14:tracePt t="91153" x="2735263" y="3803650"/>
          <p14:tracePt t="91155" x="2735263" y="3795713"/>
          <p14:tracePt t="91158" x="2743200" y="3787775"/>
          <p14:tracePt t="91160" x="2743200" y="3779838"/>
          <p14:tracePt t="91161" x="2743200" y="3771900"/>
          <p14:tracePt t="91163" x="2743200" y="3763963"/>
          <p14:tracePt t="91165" x="2743200" y="3756025"/>
          <p14:tracePt t="91167" x="2751138" y="3756025"/>
          <p14:tracePt t="91169" x="2751138" y="3748088"/>
          <p14:tracePt t="91171" x="2751138" y="3740150"/>
          <p14:tracePt t="91175" x="2751138" y="3732213"/>
          <p14:tracePt t="91177" x="2751138" y="3724275"/>
          <p14:tracePt t="91179" x="2759075" y="3716338"/>
          <p14:tracePt t="91183" x="2759075" y="3708400"/>
          <p14:tracePt t="91185" x="2759075" y="3700463"/>
          <p14:tracePt t="91187" x="2767013" y="3700463"/>
          <p14:tracePt t="91190" x="2767013" y="3684588"/>
          <p14:tracePt t="91194" x="2767013" y="3676650"/>
          <p14:tracePt t="91198" x="2767013" y="3660775"/>
          <p14:tracePt t="91200" x="2774950" y="3660775"/>
          <p14:tracePt t="91202" x="2774950" y="3644900"/>
          <p14:tracePt t="91204" x="2774950" y="3636963"/>
          <p14:tracePt t="91208" x="2782888" y="3621088"/>
          <p14:tracePt t="91212" x="2782888" y="3613150"/>
          <p14:tracePt t="91216" x="2782888" y="3605213"/>
          <p14:tracePt t="91218" x="2782888" y="3595688"/>
          <p14:tracePt t="91220" x="2790825" y="3587750"/>
          <p14:tracePt t="91225" x="2790825" y="3571875"/>
          <p14:tracePt t="91228" x="2798763" y="3563938"/>
          <p14:tracePt t="91230" x="2798763" y="3556000"/>
          <p14:tracePt t="91234" x="2798763" y="3548063"/>
          <p14:tracePt t="91236" x="2798763" y="3540125"/>
          <p14:tracePt t="91241" x="2806700" y="3532188"/>
          <p14:tracePt t="91243" x="2806700" y="3524250"/>
          <p14:tracePt t="91244" x="2814638" y="3524250"/>
          <p14:tracePt t="91246" x="2814638" y="3516313"/>
          <p14:tracePt t="91249" x="2814638" y="3508375"/>
          <p14:tracePt t="91252" x="2814638" y="3500438"/>
          <p14:tracePt t="91257" x="2814638" y="3492500"/>
          <p14:tracePt t="91259" x="2822575" y="3492500"/>
          <p14:tracePt t="91260" x="2822575" y="3484563"/>
          <p14:tracePt t="91266" x="2822575" y="3476625"/>
          <p14:tracePt t="91268" x="2830513" y="3468688"/>
          <p14:tracePt t="91273" x="2838450" y="3460750"/>
          <p14:tracePt t="91277" x="2838450" y="3452813"/>
          <p14:tracePt t="91279" x="2838450" y="3444875"/>
          <p14:tracePt t="91282" x="2846388" y="3444875"/>
          <p14:tracePt t="91285" x="2846388" y="3436938"/>
          <p14:tracePt t="91290" x="2854325" y="3436938"/>
          <p14:tracePt t="91294" x="2854325" y="3429000"/>
          <p14:tracePt t="91297" x="2862263" y="3421063"/>
          <p14:tracePt t="91299" x="2870200" y="3421063"/>
          <p14:tracePt t="91301" x="2870200" y="3413125"/>
          <p14:tracePt t="91303" x="2878138" y="3413125"/>
          <p14:tracePt t="91309" x="2886075" y="3405188"/>
          <p14:tracePt t="91313" x="2894013" y="3405188"/>
          <p14:tracePt t="91315" x="2894013" y="3397250"/>
          <p14:tracePt t="91317" x="2901950" y="3397250"/>
          <p14:tracePt t="91319" x="2909888" y="3397250"/>
          <p14:tracePt t="91323" x="2917825" y="3397250"/>
          <p14:tracePt t="91329" x="2925763" y="3397250"/>
          <p14:tracePt t="91331" x="2925763" y="3389313"/>
          <p14:tracePt t="91333" x="2933700" y="3389313"/>
          <p14:tracePt t="91335" x="2941638" y="3389313"/>
          <p14:tracePt t="91341" x="2949575" y="3389313"/>
          <p14:tracePt t="91343" x="2957513" y="3389313"/>
          <p14:tracePt t="91347" x="2967038" y="3389313"/>
          <p14:tracePt t="91349" x="2974975" y="3389313"/>
          <p14:tracePt t="91353" x="2982913" y="3389313"/>
          <p14:tracePt t="91358" x="2998788" y="3389313"/>
          <p14:tracePt t="91361" x="3014663" y="3389313"/>
          <p14:tracePt t="91364" x="3014663" y="3397250"/>
          <p14:tracePt t="91366" x="3030538" y="3397250"/>
          <p14:tracePt t="91368" x="3038475" y="3397250"/>
          <p14:tracePt t="91370" x="3046413" y="3405188"/>
          <p14:tracePt t="91373" x="3054350" y="3413125"/>
          <p14:tracePt t="91375" x="3062288" y="3413125"/>
          <p14:tracePt t="91376" x="3070225" y="3413125"/>
          <p14:tracePt t="91378" x="3078163" y="3413125"/>
          <p14:tracePt t="91380" x="3086100" y="3421063"/>
          <p14:tracePt t="91382" x="3101975" y="3421063"/>
          <p14:tracePt t="91384" x="3109913" y="3429000"/>
          <p14:tracePt t="91386" x="3117850" y="3429000"/>
          <p14:tracePt t="91388" x="3133725" y="3429000"/>
          <p14:tracePt t="91390" x="3133725" y="3436938"/>
          <p14:tracePt t="91393" x="3141663" y="3436938"/>
          <p14:tracePt t="91394" x="3157538" y="3436938"/>
          <p14:tracePt t="91396" x="3173413" y="3436938"/>
          <p14:tracePt t="91399" x="3181350" y="3444875"/>
          <p14:tracePt t="91400" x="3189288" y="3444875"/>
          <p14:tracePt t="91402" x="3205163" y="3452813"/>
          <p14:tracePt t="91404" x="3221038" y="3452813"/>
          <p14:tracePt t="91407" x="3228975" y="3452813"/>
          <p14:tracePt t="91409" x="3236913" y="3452813"/>
          <p14:tracePt t="91410" x="3252788" y="3460750"/>
          <p14:tracePt t="91412" x="3260725" y="3460750"/>
          <p14:tracePt t="91414" x="3268663" y="3460750"/>
          <p14:tracePt t="91417" x="3292475" y="3460750"/>
          <p14:tracePt t="91418" x="3300413" y="3468688"/>
          <p14:tracePt t="91420" x="3317875" y="3468688"/>
          <p14:tracePt t="91424" x="3325813" y="3468688"/>
          <p14:tracePt t="91425" x="3349625" y="3476625"/>
          <p14:tracePt t="91428" x="3357563" y="3476625"/>
          <p14:tracePt t="91430" x="3373438" y="3476625"/>
          <p14:tracePt t="91433" x="3381375" y="3476625"/>
          <p14:tracePt t="91435" x="3389313" y="3476625"/>
          <p14:tracePt t="91436" x="3413125" y="3476625"/>
          <p14:tracePt t="91440" x="3421063" y="3476625"/>
          <p14:tracePt t="91442" x="3429000" y="3484563"/>
          <p14:tracePt t="91444" x="3444875" y="3484563"/>
          <p14:tracePt t="91445" x="3452813" y="3484563"/>
          <p14:tracePt t="91447" x="3460750" y="3492500"/>
          <p14:tracePt t="91450" x="3476625" y="3492500"/>
          <p14:tracePt t="91451" x="3484563" y="3492500"/>
          <p14:tracePt t="91453" x="3492500" y="3492500"/>
          <p14:tracePt t="91455" x="3500438" y="3492500"/>
          <p14:tracePt t="91458" x="3508375" y="3492500"/>
          <p14:tracePt t="91460" x="3516313" y="3492500"/>
          <p14:tracePt t="91461" x="3532188" y="3492500"/>
          <p14:tracePt t="91463" x="3548063" y="3492500"/>
          <p14:tracePt t="91467" x="3556000" y="3492500"/>
          <p14:tracePt t="91469" x="3579813" y="3492500"/>
          <p14:tracePt t="91470" x="3587750" y="3492500"/>
          <p14:tracePt t="91473" x="3595688" y="3492500"/>
          <p14:tracePt t="91475" x="3603625" y="3492500"/>
          <p14:tracePt t="91477" x="3619500" y="3492500"/>
          <p14:tracePt t="91479" x="3627438" y="3492500"/>
          <p14:tracePt t="91481" x="3635375" y="3492500"/>
          <p14:tracePt t="91483" x="3651250" y="3492500"/>
          <p14:tracePt t="91485" x="3668713" y="3492500"/>
          <p14:tracePt t="91486" x="3676650" y="3492500"/>
          <p14:tracePt t="91489" x="3692525" y="3492500"/>
          <p14:tracePt t="91491" x="3708400" y="3492500"/>
          <p14:tracePt t="91493" x="3724275" y="3492500"/>
          <p14:tracePt t="91495" x="3732213" y="3484563"/>
          <p14:tracePt t="91497" x="3748088" y="3484563"/>
          <p14:tracePt t="91500" x="3763963" y="3476625"/>
          <p14:tracePt t="91501" x="3779838" y="3476625"/>
          <p14:tracePt t="91502" x="3795713" y="3476625"/>
          <p14:tracePt t="91504" x="3811588" y="3468688"/>
          <p14:tracePt t="91507" x="3827463" y="3468688"/>
          <p14:tracePt t="91509" x="3843338" y="3460750"/>
          <p14:tracePt t="91511" x="3859213" y="3460750"/>
          <p14:tracePt t="91513" x="3883025" y="3460750"/>
          <p14:tracePt t="91515" x="3890963" y="3452813"/>
          <p14:tracePt t="91517" x="3906838" y="3444875"/>
          <p14:tracePt t="91519" x="3930650" y="3436938"/>
          <p14:tracePt t="91520" x="3946525" y="3436938"/>
          <p14:tracePt t="91522" x="3954463" y="3436938"/>
          <p14:tracePt t="91525" x="3970338" y="3429000"/>
          <p14:tracePt t="91527" x="3986213" y="3421063"/>
          <p14:tracePt t="91531" x="4027488" y="3405188"/>
          <p14:tracePt t="91534" x="4043363" y="3405188"/>
          <p14:tracePt t="91536" x="4059238" y="3397250"/>
          <p14:tracePt t="91538" x="4067175" y="3397250"/>
          <p14:tracePt t="91540" x="4083050" y="3389313"/>
          <p14:tracePt t="91542" x="4098925" y="3381375"/>
          <p14:tracePt t="91544" x="4106863" y="3381375"/>
          <p14:tracePt t="91546" x="4122738" y="3373438"/>
          <p14:tracePt t="91548" x="4138613" y="3365500"/>
          <p14:tracePt t="91550" x="4146550" y="3365500"/>
          <p14:tracePt t="91552" x="4154488" y="3357563"/>
          <p14:tracePt t="91553" x="4170363" y="3349625"/>
          <p14:tracePt t="91556" x="4178300" y="3341688"/>
          <p14:tracePt t="91561" x="4202113" y="3333750"/>
          <p14:tracePt t="91562" x="4210050" y="3333750"/>
          <p14:tracePt t="91564" x="4225925" y="3325813"/>
          <p14:tracePt t="91566" x="4233863" y="3325813"/>
          <p14:tracePt t="91570" x="4249738" y="3317875"/>
          <p14:tracePt t="91574" x="4265613" y="3309938"/>
          <p14:tracePt t="91577" x="4273550" y="3309938"/>
          <p14:tracePt t="91578" x="4273550" y="3302000"/>
          <p14:tracePt t="91580" x="4281488" y="3294063"/>
          <p14:tracePt t="91582" x="4289425" y="3294063"/>
          <p14:tracePt t="91584" x="4297363" y="3286125"/>
          <p14:tracePt t="91588" x="4313238" y="3278188"/>
          <p14:tracePt t="91592" x="4321175" y="3278188"/>
          <p14:tracePt t="91594" x="4329113" y="3270250"/>
          <p14:tracePt t="91596" x="4337050" y="3262313"/>
          <p14:tracePt t="91600" x="4344988" y="3252788"/>
          <p14:tracePt t="91602" x="4352925" y="3252788"/>
          <p14:tracePt t="91607" x="4370388" y="3236913"/>
          <p14:tracePt t="91609" x="4378325" y="3236913"/>
          <p14:tracePt t="91613" x="4386263" y="3228975"/>
          <p14:tracePt t="91617" x="4394200" y="3221038"/>
          <p14:tracePt t="91623" x="4402138" y="3213100"/>
          <p14:tracePt t="91626" x="4410075" y="3205163"/>
          <p14:tracePt t="91629" x="4418013" y="3197225"/>
          <p14:tracePt t="91634" x="4425950" y="3197225"/>
          <p14:tracePt t="91635" x="4425950" y="3181350"/>
          <p14:tracePt t="91640" x="4433888" y="3181350"/>
          <p14:tracePt t="91642" x="4441825" y="3173413"/>
          <p14:tracePt t="91645" x="4449763" y="3165475"/>
          <p14:tracePt t="91649" x="4457700" y="3157538"/>
          <p14:tracePt t="91653" x="4457700" y="3149600"/>
          <p14:tracePt t="91655" x="4465638" y="3141663"/>
          <p14:tracePt t="91658" x="4473575" y="3141663"/>
          <p14:tracePt t="91661" x="4473575" y="3133725"/>
          <p14:tracePt t="91663" x="4481513" y="3133725"/>
          <p14:tracePt t="91665" x="4489450" y="3125788"/>
          <p14:tracePt t="91667" x="4489450" y="3117850"/>
          <p14:tracePt t="91669" x="4497388" y="3117850"/>
          <p14:tracePt t="91671" x="4497388" y="3109913"/>
          <p14:tracePt t="91673" x="4505325" y="3109913"/>
          <p14:tracePt t="91677" x="4513263" y="3101975"/>
          <p14:tracePt t="91682" x="4521200" y="3086100"/>
          <p14:tracePt t="91685" x="4529138" y="3086100"/>
          <p14:tracePt t="91688" x="4537075" y="3078163"/>
          <p14:tracePt t="91691" x="4545013" y="3078163"/>
          <p14:tracePt t="91693" x="4545013" y="3070225"/>
          <p14:tracePt t="91694" x="4552950" y="3070225"/>
          <p14:tracePt t="91699" x="4560888" y="3062288"/>
          <p14:tracePt t="91700" x="4560888" y="3054350"/>
          <p14:tracePt t="91704" x="4568825" y="3054350"/>
          <p14:tracePt t="91706" x="4568825" y="3046413"/>
          <p14:tracePt t="91710" x="4576763" y="3046413"/>
          <p14:tracePt t="91712" x="4584700" y="3038475"/>
          <p14:tracePt t="91718" x="4592638" y="3030538"/>
          <p14:tracePt t="91723" x="4592638" y="3022600"/>
          <p14:tracePt t="91725" x="4600575" y="3022600"/>
          <p14:tracePt t="91728" x="4600575" y="3014663"/>
          <p14:tracePt t="91730" x="4608513" y="3014663"/>
          <p14:tracePt t="91735" x="4616450" y="3014663"/>
          <p14:tracePt t="91736" x="4616450" y="3006725"/>
          <p14:tracePt t="91742" x="4624388" y="2998788"/>
          <p14:tracePt t="91746" x="4624388" y="2990850"/>
          <p14:tracePt t="91748" x="4632325" y="2990850"/>
          <p14:tracePt t="91753" x="4632325" y="2982913"/>
          <p14:tracePt t="91756" x="4640263" y="2982913"/>
          <p14:tracePt t="91758" x="4640263" y="2974975"/>
          <p14:tracePt t="91760" x="4648200" y="2974975"/>
          <p14:tracePt t="91764" x="4648200" y="2967038"/>
          <p14:tracePt t="91769" x="4648200" y="2959100"/>
          <p14:tracePt t="91771" x="4656138" y="2959100"/>
          <p14:tracePt t="91775" x="4656138" y="2951163"/>
          <p14:tracePt t="91783" x="4656138" y="2943225"/>
          <p14:tracePt t="91791" x="4656138" y="2935288"/>
          <p14:tracePt t="91797" x="4656138" y="2927350"/>
          <p14:tracePt t="91803" x="4656138" y="2919413"/>
          <p14:tracePt t="91816" x="4656138" y="2909888"/>
          <p14:tracePt t="91930" x="4648200" y="2919413"/>
          <p14:tracePt t="91935" x="4640263" y="2935288"/>
          <p14:tracePt t="91942" x="4632325" y="2943225"/>
          <p14:tracePt t="91949" x="4632325" y="2951163"/>
          <p14:tracePt t="91952" x="4624388" y="2951163"/>
          <p14:tracePt t="91953" x="4624388" y="2959100"/>
          <p14:tracePt t="91956" x="4624388" y="2967038"/>
          <p14:tracePt t="91959" x="4616450" y="2974975"/>
          <p14:tracePt t="91961" x="4608513" y="2974975"/>
          <p14:tracePt t="91963" x="4608513" y="2982913"/>
          <p14:tracePt t="91967" x="4600575" y="2990850"/>
          <p14:tracePt t="91970" x="4600575" y="2998788"/>
          <p14:tracePt t="91973" x="4592638" y="3006725"/>
          <p14:tracePt t="91975" x="4592638" y="3014663"/>
          <p14:tracePt t="91979" x="4584700" y="3022600"/>
          <p14:tracePt t="91981" x="4576763" y="3030538"/>
          <p14:tracePt t="91983" x="4576763" y="3038475"/>
          <p14:tracePt t="91987" x="4568825" y="3054350"/>
          <p14:tracePt t="91992" x="4568825" y="3062288"/>
          <p14:tracePt t="91993" x="4560888" y="3070225"/>
          <p14:tracePt t="91995" x="4552950" y="3078163"/>
          <p14:tracePt t="91997" x="4552950" y="3094038"/>
          <p14:tracePt t="91999" x="4545013" y="3094038"/>
          <p14:tracePt t="92001" x="4545013" y="3101975"/>
          <p14:tracePt t="92003" x="4537075" y="3117850"/>
          <p14:tracePt t="92007" x="4537075" y="3133725"/>
          <p14:tracePt t="92008" x="4529138" y="3133725"/>
          <p14:tracePt t="92010" x="4529138" y="3141663"/>
          <p14:tracePt t="92012" x="4529138" y="3157538"/>
          <p14:tracePt t="92014" x="4521200" y="3157538"/>
          <p14:tracePt t="92016" x="4513263" y="3173413"/>
          <p14:tracePt t="92018" x="4513263" y="3181350"/>
          <p14:tracePt t="92020" x="4513263" y="3189288"/>
          <p14:tracePt t="92023" x="4513263" y="3197225"/>
          <p14:tracePt t="92025" x="4505325" y="3205163"/>
          <p14:tracePt t="92026" x="4497388" y="3213100"/>
          <p14:tracePt t="92028" x="4497388" y="3221038"/>
          <p14:tracePt t="92030" x="4497388" y="3236913"/>
          <p14:tracePt t="92034" x="4497388" y="3252788"/>
          <p14:tracePt t="92037" x="4489450" y="3252788"/>
          <p14:tracePt t="92040" x="4481513" y="3270250"/>
          <p14:tracePt t="92042" x="4481513" y="3278188"/>
          <p14:tracePt t="92044" x="4481513" y="3294063"/>
          <p14:tracePt t="92046" x="4473575" y="3294063"/>
          <p14:tracePt t="92048" x="4473575" y="3302000"/>
          <p14:tracePt t="92050" x="4473575" y="3309938"/>
          <p14:tracePt t="92052" x="4465638" y="3317875"/>
          <p14:tracePt t="92055" x="4465638" y="3325813"/>
          <p14:tracePt t="92060" x="4465638" y="3333750"/>
          <p14:tracePt t="92060" x="4457700" y="3333750"/>
          <p14:tracePt t="92062" x="4457700" y="3341688"/>
          <p14:tracePt t="92064" x="4457700" y="3349625"/>
          <p14:tracePt t="92066" x="4449763" y="3357563"/>
          <p14:tracePt t="92070" x="4441825" y="3365500"/>
          <p14:tracePt t="92075" x="4433888" y="3373438"/>
          <p14:tracePt t="92076" x="4433888" y="3381375"/>
          <p14:tracePt t="92078" x="4433888" y="3389313"/>
          <p14:tracePt t="92082" x="4425950" y="3397250"/>
          <p14:tracePt t="92084" x="4425950" y="3405188"/>
          <p14:tracePt t="92087" x="4418013" y="3405188"/>
          <p14:tracePt t="92090" x="4410075" y="3413125"/>
          <p14:tracePt t="92093" x="4410075" y="3421063"/>
          <p14:tracePt t="92095" x="4402138" y="3421063"/>
          <p14:tracePt t="92099" x="4402138" y="3436938"/>
          <p14:tracePt t="92101" x="4394200" y="3436938"/>
          <p14:tracePt t="92107" x="4378325" y="3444875"/>
          <p14:tracePt t="92111" x="4378325" y="3452813"/>
          <p14:tracePt t="92113" x="4370388" y="3460750"/>
          <p14:tracePt t="92117" x="4362450" y="3460750"/>
          <p14:tracePt t="92121" x="4352925" y="3468688"/>
          <p14:tracePt t="92126" x="4344988" y="3468688"/>
          <p14:tracePt t="92127" x="4344988" y="3476625"/>
          <p14:tracePt t="92129" x="4337050" y="3476625"/>
          <p14:tracePt t="92133" x="4329113" y="3484563"/>
          <p14:tracePt t="92135" x="4321175" y="3484563"/>
          <p14:tracePt t="92137" x="4313238" y="3492500"/>
          <p14:tracePt t="92142" x="4305300" y="3492500"/>
          <p14:tracePt t="92143" x="4297363" y="3500438"/>
          <p14:tracePt t="92145" x="4289425" y="3500438"/>
          <p14:tracePt t="92149" x="4273550" y="3508375"/>
          <p14:tracePt t="92151" x="4273550" y="3516313"/>
          <p14:tracePt t="92153" x="4265613" y="3516313"/>
          <p14:tracePt t="92156" x="4257675" y="3516313"/>
          <p14:tracePt t="92159" x="4241800" y="3524250"/>
          <p14:tracePt t="92161" x="4233863" y="3524250"/>
          <p14:tracePt t="92162" x="4225925" y="3524250"/>
          <p14:tracePt t="92165" x="4217988" y="3532188"/>
          <p14:tracePt t="92170" x="4202113" y="3540125"/>
          <p14:tracePt t="92174" x="4178300" y="3540125"/>
          <p14:tracePt t="92176" x="4170363" y="3540125"/>
          <p14:tracePt t="92178" x="4162425" y="3548063"/>
          <p14:tracePt t="92180" x="4154488" y="3548063"/>
          <p14:tracePt t="92184" x="4138613" y="3548063"/>
          <p14:tracePt t="92186" x="4130675" y="3556000"/>
          <p14:tracePt t="92190" x="4114800" y="3556000"/>
          <p14:tracePt t="92192" x="4106863" y="3556000"/>
          <p14:tracePt t="92194" x="4098925" y="3556000"/>
          <p14:tracePt t="92195" x="4090988" y="3556000"/>
          <p14:tracePt t="92200" x="4075113" y="3563938"/>
          <p14:tracePt t="92204" x="4067175" y="3563938"/>
          <p14:tracePt t="92206" x="4059238" y="3563938"/>
          <p14:tracePt t="92208" x="4051300" y="3563938"/>
          <p14:tracePt t="92212" x="4043363" y="3563938"/>
          <p14:tracePt t="92214" x="4035425" y="3571875"/>
          <p14:tracePt t="92218" x="4019550" y="3571875"/>
          <p14:tracePt t="92223" x="4011613" y="3571875"/>
          <p14:tracePt t="92226" x="3994150" y="3571875"/>
          <p14:tracePt t="92228" x="3994150" y="3579813"/>
          <p14:tracePt t="92230" x="3986213" y="3579813"/>
          <p14:tracePt t="92232" x="3978275" y="3587750"/>
          <p14:tracePt t="92234" x="3970338" y="3587750"/>
          <p14:tracePt t="92240" x="3954463" y="3587750"/>
          <p14:tracePt t="92244" x="3946525" y="3587750"/>
          <p14:tracePt t="92245" x="3938588" y="3587750"/>
          <p14:tracePt t="92247" x="3930650" y="3587750"/>
          <p14:tracePt t="92251" x="3922713" y="3587750"/>
          <p14:tracePt t="92253" x="3914775" y="3587750"/>
          <p14:tracePt t="92258" x="3906838" y="3587750"/>
          <p14:tracePt t="92259" x="3898900" y="3587750"/>
          <p14:tracePt t="92261" x="3890963" y="3587750"/>
          <p14:tracePt t="92264" x="3883025" y="3587750"/>
          <p14:tracePt t="92271" x="3875088" y="3587750"/>
          <p14:tracePt t="92275" x="3867150" y="3587750"/>
          <p14:tracePt t="92281" x="3859213" y="3587750"/>
          <p14:tracePt t="92283" x="3851275" y="3587750"/>
          <p14:tracePt t="92288" x="3843338" y="3587750"/>
          <p14:tracePt t="92291" x="3835400" y="3579813"/>
          <p14:tracePt t="92295" x="3827463" y="3579813"/>
          <p14:tracePt t="92297" x="3819525" y="3579813"/>
          <p14:tracePt t="92301" x="3811588" y="3579813"/>
          <p14:tracePt t="92307" x="3795713" y="3571875"/>
          <p14:tracePt t="92310" x="3787775" y="3571875"/>
          <p14:tracePt t="92313" x="3779838" y="3571875"/>
          <p14:tracePt t="92315" x="3771900" y="3571875"/>
          <p14:tracePt t="92317" x="3763963" y="3571875"/>
          <p14:tracePt t="92319" x="3763963" y="3563938"/>
          <p14:tracePt t="92322" x="3756025" y="3563938"/>
          <p14:tracePt t="92326" x="3748088" y="3563938"/>
          <p14:tracePt t="92328" x="3732213" y="3556000"/>
          <p14:tracePt t="92330" x="3724275" y="3556000"/>
          <p14:tracePt t="92331" x="3716338" y="3548063"/>
          <p14:tracePt t="92333" x="3708400" y="3548063"/>
          <p14:tracePt t="92338" x="3692525" y="3548063"/>
          <p14:tracePt t="92342" x="3668713" y="3540125"/>
          <p14:tracePt t="92346" x="3660775" y="3540125"/>
          <p14:tracePt t="92348" x="3643313" y="3532188"/>
          <p14:tracePt t="92350" x="3635375" y="3532188"/>
          <p14:tracePt t="92352" x="3627438" y="3524250"/>
          <p14:tracePt t="92354" x="3611563" y="3524250"/>
          <p14:tracePt t="92357" x="3603625" y="3524250"/>
          <p14:tracePt t="92360" x="3579813" y="3516313"/>
          <p14:tracePt t="92362" x="3571875" y="3516313"/>
          <p14:tracePt t="92364" x="3563938" y="3508375"/>
          <p14:tracePt t="92366" x="3548063" y="3508375"/>
          <p14:tracePt t="92370" x="3532188" y="3508375"/>
          <p14:tracePt t="92374" x="3508375" y="3500438"/>
          <p14:tracePt t="92378" x="3492500" y="3500438"/>
          <p14:tracePt t="92380" x="3476625" y="3492500"/>
          <p14:tracePt t="92382" x="3468688" y="3492500"/>
          <p14:tracePt t="92384" x="3460750" y="3492500"/>
          <p14:tracePt t="92386" x="3444875" y="3484563"/>
          <p14:tracePt t="92390" x="3429000" y="3484563"/>
          <p14:tracePt t="92392" x="3413125" y="3484563"/>
          <p14:tracePt t="92394" x="3405188" y="3484563"/>
          <p14:tracePt t="92397" x="3397250" y="3484563"/>
          <p14:tracePt t="92399" x="3381375" y="3476625"/>
          <p14:tracePt t="92400" x="3373438" y="3468688"/>
          <p14:tracePt t="92402" x="3365500" y="3468688"/>
          <p14:tracePt t="92404" x="3349625" y="3468688"/>
          <p14:tracePt t="92406" x="3341688" y="3468688"/>
          <p14:tracePt t="92409" x="3333750" y="3468688"/>
          <p14:tracePt t="92410" x="3325813" y="3468688"/>
          <p14:tracePt t="92411" x="3317875" y="3468688"/>
          <p14:tracePt t="92414" x="3308350" y="3468688"/>
          <p14:tracePt t="92415" x="3300413" y="3468688"/>
          <p14:tracePt t="92418" x="3292475" y="3468688"/>
          <p14:tracePt t="92420" x="3284538" y="3468688"/>
          <p14:tracePt t="92421" x="3276600" y="3468688"/>
          <p14:tracePt t="92425" x="3260725" y="3468688"/>
          <p14:tracePt t="92429" x="3252788" y="3468688"/>
          <p14:tracePt t="92431" x="3244850" y="3468688"/>
          <p14:tracePt t="92435" x="3236913" y="3468688"/>
          <p14:tracePt t="92437" x="3228975" y="3468688"/>
          <p14:tracePt t="92440" x="3221038" y="3468688"/>
          <p14:tracePt t="92444" x="3213100" y="3468688"/>
          <p14:tracePt t="92445" x="3205163" y="3468688"/>
          <p14:tracePt t="92450" x="3197225" y="3468688"/>
          <p14:tracePt t="92453" x="3189288" y="3468688"/>
          <p14:tracePt t="92457" x="3181350" y="3476625"/>
          <p14:tracePt t="92461" x="3173413" y="3476625"/>
          <p14:tracePt t="92463" x="3165475" y="3476625"/>
          <p14:tracePt t="92465" x="3157538" y="3476625"/>
          <p14:tracePt t="92470" x="3149600" y="3484563"/>
          <p14:tracePt t="92473" x="3141663" y="3484563"/>
          <p14:tracePt t="92475" x="3133725" y="3492500"/>
          <p14:tracePt t="92477" x="3133725" y="3500438"/>
          <p14:tracePt t="92480" x="3125788" y="3500438"/>
          <p14:tracePt t="92481" x="3117850" y="3500438"/>
          <p14:tracePt t="92483" x="3117850" y="3508375"/>
          <p14:tracePt t="92485" x="3109913" y="3508375"/>
          <p14:tracePt t="92489" x="3101975" y="3516313"/>
          <p14:tracePt t="92494" x="3094038" y="3516313"/>
          <p14:tracePt t="92496" x="3094038" y="3524250"/>
          <p14:tracePt t="92497" x="3086100" y="3524250"/>
          <p14:tracePt t="92498" x="3086100" y="3532188"/>
          <p14:tracePt t="92500" x="3078163" y="3540125"/>
          <p14:tracePt t="92504" x="3070225" y="3548063"/>
          <p14:tracePt t="92511" x="3054350" y="3556000"/>
          <p14:tracePt t="92514" x="3054350" y="3563938"/>
          <p14:tracePt t="92516" x="3046413" y="3571875"/>
          <p14:tracePt t="92520" x="3038475" y="3579813"/>
          <p14:tracePt t="92523" x="3030538" y="3579813"/>
          <p14:tracePt t="92525" x="3030538" y="3587750"/>
          <p14:tracePt t="92526" x="3022600" y="3595688"/>
          <p14:tracePt t="92532" x="3014663" y="3605213"/>
          <p14:tracePt t="92536" x="3014663" y="3613150"/>
          <p14:tracePt t="92540" x="2998788" y="3621088"/>
          <p14:tracePt t="92542" x="2998788" y="3629025"/>
          <p14:tracePt t="92544" x="2990850" y="3629025"/>
          <p14:tracePt t="92548" x="2990850" y="3636963"/>
          <p14:tracePt t="92552" x="2974975" y="3644900"/>
          <p14:tracePt t="92556" x="2974975" y="3652838"/>
          <p14:tracePt t="92560" x="2974975" y="3660775"/>
          <p14:tracePt t="92562" x="2967038" y="3660775"/>
          <p14:tracePt t="92567" x="2967038" y="3668713"/>
          <p14:tracePt t="92570" x="2967038" y="3676650"/>
          <p14:tracePt t="92573" x="2957513" y="3676650"/>
          <p14:tracePt t="92577" x="2957513" y="3692525"/>
          <p14:tracePt t="92581" x="2949575" y="3692525"/>
          <p14:tracePt t="92583" x="2949575" y="3700463"/>
          <p14:tracePt t="92587" x="2941638" y="3708400"/>
          <p14:tracePt t="92589" x="2941638" y="3716338"/>
          <p14:tracePt t="92593" x="2941638" y="3724275"/>
          <p14:tracePt t="92597" x="2941638" y="3732213"/>
          <p14:tracePt t="92601" x="2941638" y="3740150"/>
          <p14:tracePt t="92603" x="2933700" y="3748088"/>
          <p14:tracePt t="92608" x="2933700" y="3756025"/>
          <p14:tracePt t="92611" x="2933700" y="3763963"/>
          <p14:tracePt t="92613" x="2925763" y="3763963"/>
          <p14:tracePt t="92615" x="2925763" y="3771900"/>
          <p14:tracePt t="92617" x="2925763" y="3779838"/>
          <p14:tracePt t="92619" x="2925763" y="3787775"/>
          <p14:tracePt t="92623" x="2925763" y="3795713"/>
          <p14:tracePt t="92627" x="2917825" y="3803650"/>
          <p14:tracePt t="92629" x="2917825" y="3811588"/>
          <p14:tracePt t="92633" x="2917825" y="3819525"/>
          <p14:tracePt t="92635" x="2909888" y="3827463"/>
          <p14:tracePt t="92637" x="2909888" y="3835400"/>
          <p14:tracePt t="92642" x="2909888" y="3843338"/>
          <p14:tracePt t="92645" x="2909888" y="3851275"/>
          <p14:tracePt t="92647" x="2901950" y="3851275"/>
          <p14:tracePt t="92649" x="2901950" y="3859213"/>
          <p14:tracePt t="92651" x="2901950" y="3867150"/>
          <p14:tracePt t="92657" x="2894013" y="3875088"/>
          <p14:tracePt t="92659" x="2894013" y="3883025"/>
          <p14:tracePt t="92663" x="2894013" y="3890963"/>
          <p14:tracePt t="92668" x="2894013" y="3898900"/>
          <p14:tracePt t="92670" x="2886075" y="3906838"/>
          <p14:tracePt t="92675" x="2886075" y="3914775"/>
          <p14:tracePt t="92676" x="2878138" y="3914775"/>
          <p14:tracePt t="92682" x="2878138" y="3922713"/>
          <p14:tracePt t="92689" x="2878138" y="3930650"/>
          <p14:tracePt t="92691" x="2878138" y="3938588"/>
          <p14:tracePt t="92694" x="2870200" y="3938588"/>
          <p14:tracePt t="92695" x="2870200" y="3948113"/>
          <p14:tracePt t="92704" x="2870200" y="3956050"/>
          <p14:tracePt t="92714" x="2870200" y="3963988"/>
          <p14:tracePt t="92715" x="2862263" y="3963988"/>
          <p14:tracePt t="92724" x="2862263" y="3971925"/>
          <p14:tracePt t="92781" x="2862263" y="3963988"/>
          <p14:tracePt t="92787" x="2854325" y="3963988"/>
          <p14:tracePt t="92792" x="2854325" y="3956050"/>
          <p14:tracePt t="92797" x="2854325" y="3948113"/>
          <p14:tracePt t="92798" x="2846388" y="3948113"/>
          <p14:tracePt t="92803" x="2846388" y="3938588"/>
          <p14:tracePt t="92806" x="2846388" y="3930650"/>
          <p14:tracePt t="92811" x="2838450" y="3922713"/>
          <p14:tracePt t="92815" x="2838450" y="3914775"/>
          <p14:tracePt t="92819" x="2838450" y="3906838"/>
          <p14:tracePt t="92821" x="2838450" y="3898900"/>
          <p14:tracePt t="92828" x="2830513" y="3890963"/>
          <p14:tracePt t="92832" x="2830513" y="3883025"/>
          <p14:tracePt t="92835" x="2830513" y="3875088"/>
          <p14:tracePt t="92842" x="2830513" y="3867150"/>
          <p14:tracePt t="92844" x="2830513" y="3859213"/>
          <p14:tracePt t="92848" x="2830513" y="3851275"/>
          <p14:tracePt t="92854" x="2830513" y="3843338"/>
          <p14:tracePt t="92859" x="2830513" y="3835400"/>
          <p14:tracePt t="92860" x="2830513" y="3827463"/>
          <p14:tracePt t="92864" x="2830513" y="3819525"/>
          <p14:tracePt t="92868" x="2830513" y="3803650"/>
          <p14:tracePt t="92875" x="2830513" y="3795713"/>
          <p14:tracePt t="92876" x="2830513" y="3787775"/>
          <p14:tracePt t="92880" x="2838450" y="3779838"/>
          <p14:tracePt t="92882" x="2838450" y="3771900"/>
          <p14:tracePt t="92886" x="2838450" y="3763963"/>
          <p14:tracePt t="92890" x="2854325" y="3748088"/>
          <p14:tracePt t="92909" x="2878138" y="3708400"/>
          <p14:tracePt t="92910" x="2886075" y="3700463"/>
          <p14:tracePt t="92911" x="2894013" y="3692525"/>
          <p14:tracePt t="92913" x="2901950" y="3692525"/>
          <p14:tracePt t="92915" x="2901950" y="3684588"/>
          <p14:tracePt t="92917" x="2909888" y="3684588"/>
          <p14:tracePt t="92919" x="2917825" y="3676650"/>
          <p14:tracePt t="92922" x="2925763" y="3676650"/>
          <p14:tracePt t="92925" x="2933700" y="3660775"/>
          <p14:tracePt t="92927" x="2949575" y="3660775"/>
          <p14:tracePt t="92929" x="2949575" y="3644900"/>
          <p14:tracePt t="92931" x="2967038" y="3636963"/>
          <p14:tracePt t="92933" x="2974975" y="3636963"/>
          <p14:tracePt t="92935" x="2982913" y="3629025"/>
          <p14:tracePt t="92937" x="2998788" y="3621088"/>
          <p14:tracePt t="92939" x="3006725" y="3613150"/>
          <p14:tracePt t="92942" x="3014663" y="3613150"/>
          <p14:tracePt t="92943" x="3030538" y="3605213"/>
          <p14:tracePt t="92945" x="3038475" y="3587750"/>
          <p14:tracePt t="92947" x="3054350" y="3587750"/>
          <p14:tracePt t="92949" x="3062288" y="3579813"/>
          <p14:tracePt t="92951" x="3078163" y="3579813"/>
          <p14:tracePt t="92953" x="3086100" y="3563938"/>
          <p14:tracePt t="92956" x="3109913" y="3556000"/>
          <p14:tracePt t="92958" x="3117850" y="3556000"/>
          <p14:tracePt t="92960" x="3133725" y="3548063"/>
          <p14:tracePt t="92961" x="3141663" y="3540125"/>
          <p14:tracePt t="92963" x="3165475" y="3532188"/>
          <p14:tracePt t="92965" x="3173413" y="3524250"/>
          <p14:tracePt t="92967" x="3181350" y="3516313"/>
          <p14:tracePt t="92969" x="3205163" y="3516313"/>
          <p14:tracePt t="92973" x="3221038" y="3500438"/>
          <p14:tracePt t="92976" x="3244850" y="3500438"/>
          <p14:tracePt t="92978" x="3244850" y="3492500"/>
          <p14:tracePt t="92979" x="3252788" y="3484563"/>
          <p14:tracePt t="92982" x="3276600" y="3484563"/>
          <p14:tracePt t="92984" x="3284538" y="3476625"/>
          <p14:tracePt t="92985" x="3292475" y="3468688"/>
          <p14:tracePt t="92987" x="3308350" y="3468688"/>
          <p14:tracePt t="92990" x="3333750" y="3460750"/>
          <p14:tracePt t="92993" x="3341688" y="3460750"/>
          <p14:tracePt t="92995" x="3357563" y="3452813"/>
          <p14:tracePt t="92998" x="3373438" y="3452813"/>
          <p14:tracePt t="93000" x="3381375" y="3452813"/>
          <p14:tracePt t="93002" x="3389313" y="3444875"/>
          <p14:tracePt t="93004" x="3397250" y="3444875"/>
          <p14:tracePt t="93008" x="3421063" y="3436938"/>
          <p14:tracePt t="93010" x="3429000" y="3436938"/>
          <p14:tracePt t="93012" x="3444875" y="3436938"/>
          <p14:tracePt t="93014" x="3452813" y="3436938"/>
          <p14:tracePt t="93016" x="3460750" y="3436938"/>
          <p14:tracePt t="93020" x="3468688" y="3436938"/>
          <p14:tracePt t="93022" x="3484563" y="3436938"/>
          <p14:tracePt t="93026" x="3492500" y="3436938"/>
          <p14:tracePt t="93029" x="3508375" y="3436938"/>
          <p14:tracePt t="93032" x="3516313" y="3436938"/>
          <p14:tracePt t="93034" x="3524250" y="3436938"/>
          <p14:tracePt t="93036" x="3532188" y="3436938"/>
          <p14:tracePt t="93039" x="3540125" y="3436938"/>
          <p14:tracePt t="93042" x="3548063" y="3436938"/>
          <p14:tracePt t="93044" x="3556000" y="3436938"/>
          <p14:tracePt t="93046" x="3563938" y="3436938"/>
          <p14:tracePt t="93050" x="3571875" y="3436938"/>
          <p14:tracePt t="93055" x="3587750" y="3436938"/>
          <p14:tracePt t="93059" x="3595688" y="3436938"/>
          <p14:tracePt t="93060" x="3603625" y="3436938"/>
          <p14:tracePt t="93062" x="3611563" y="3436938"/>
          <p14:tracePt t="93064" x="3619500" y="3436938"/>
          <p14:tracePt t="93068" x="3635375" y="3436938"/>
          <p14:tracePt t="93073" x="3651250" y="3436938"/>
          <p14:tracePt t="93076" x="3660775" y="3436938"/>
          <p14:tracePt t="93077" x="3668713" y="3436938"/>
          <p14:tracePt t="93079" x="3676650" y="3436938"/>
          <p14:tracePt t="93081" x="3684588" y="3436938"/>
          <p14:tracePt t="93083" x="3692525" y="3436938"/>
          <p14:tracePt t="93085" x="3700463" y="3436938"/>
          <p14:tracePt t="93087" x="3708400" y="3436938"/>
          <p14:tracePt t="93090" x="3716338" y="3436938"/>
          <p14:tracePt t="93093" x="3732213" y="3436938"/>
          <p14:tracePt t="93098" x="3740150" y="3436938"/>
          <p14:tracePt t="93099" x="3756025" y="3436938"/>
          <p14:tracePt t="93103" x="3763963" y="3436938"/>
          <p14:tracePt t="93107" x="3771900" y="3436938"/>
          <p14:tracePt t="93108" x="3779838" y="3436938"/>
          <p14:tracePt t="93109" x="3787775" y="3436938"/>
          <p14:tracePt t="93114" x="3803650" y="3436938"/>
          <p14:tracePt t="93117" x="3811588" y="3436938"/>
          <p14:tracePt t="93119" x="3819525" y="3436938"/>
          <p14:tracePt t="93123" x="3835400" y="3436938"/>
          <p14:tracePt t="93127" x="3851275" y="3436938"/>
          <p14:tracePt t="93130" x="3851275" y="3444875"/>
          <p14:tracePt t="93131" x="3859213" y="3444875"/>
          <p14:tracePt t="93133" x="3867150" y="3444875"/>
          <p14:tracePt t="93137" x="3875088" y="3444875"/>
          <p14:tracePt t="93139" x="3883025" y="3444875"/>
          <p14:tracePt t="93141" x="3890963" y="3444875"/>
          <p14:tracePt t="93143" x="3898900" y="3444875"/>
          <p14:tracePt t="93145" x="3906838" y="3444875"/>
          <p14:tracePt t="93148" x="3914775" y="3444875"/>
          <p14:tracePt t="93151" x="3922713" y="3444875"/>
          <p14:tracePt t="93153" x="3930650" y="3444875"/>
          <p14:tracePt t="93154" x="3938588" y="3444875"/>
          <p14:tracePt t="93158" x="3946525" y="3444875"/>
          <p14:tracePt t="93160" x="3962400" y="3444875"/>
          <p14:tracePt t="93165" x="3970338" y="3444875"/>
          <p14:tracePt t="93166" x="3978275" y="3444875"/>
          <p14:tracePt t="93168" x="3986213" y="3444875"/>
          <p14:tracePt t="93170" x="3994150" y="3444875"/>
          <p14:tracePt t="93174" x="4011613" y="3444875"/>
          <p14:tracePt t="93178" x="4019550" y="3444875"/>
          <p14:tracePt t="93181" x="4027488" y="3444875"/>
          <p14:tracePt t="93182" x="4035425" y="3444875"/>
          <p14:tracePt t="93184" x="4043363" y="3444875"/>
          <p14:tracePt t="93186" x="4051300" y="3444875"/>
          <p14:tracePt t="93189" x="4059238" y="3436938"/>
          <p14:tracePt t="93190" x="4067175" y="3436938"/>
          <p14:tracePt t="93191" x="4075113" y="3436938"/>
          <p14:tracePt t="93194" x="4083050" y="3429000"/>
          <p14:tracePt t="93196" x="4098925" y="3429000"/>
          <p14:tracePt t="93200" x="4106863" y="3429000"/>
          <p14:tracePt t="93201" x="4122738" y="3429000"/>
          <p14:tracePt t="93204" x="4130675" y="3429000"/>
          <p14:tracePt t="93207" x="4138613" y="3429000"/>
          <p14:tracePt t="93208" x="4146550" y="3429000"/>
          <p14:tracePt t="93210" x="4154488" y="3421063"/>
          <p14:tracePt t="93212" x="4162425" y="3421063"/>
          <p14:tracePt t="93214" x="4178300" y="3421063"/>
          <p14:tracePt t="93216" x="4186238" y="3421063"/>
          <p14:tracePt t="93218" x="4194175" y="3421063"/>
          <p14:tracePt t="93220" x="4217988" y="3421063"/>
          <p14:tracePt t="93222" x="4225925" y="3421063"/>
          <p14:tracePt t="93224" x="4233863" y="3413125"/>
          <p14:tracePt t="93226" x="4241800" y="3413125"/>
          <p14:tracePt t="93228" x="4257675" y="3413125"/>
          <p14:tracePt t="93230" x="4265613" y="3405188"/>
          <p14:tracePt t="93232" x="4273550" y="3405188"/>
          <p14:tracePt t="93234" x="4289425" y="3405188"/>
          <p14:tracePt t="93235" x="4305300" y="3397250"/>
          <p14:tracePt t="93237" x="4313238" y="3397250"/>
          <p14:tracePt t="93239" x="4321175" y="3397250"/>
          <p14:tracePt t="93242" x="4337050" y="3397250"/>
          <p14:tracePt t="93244" x="4344988" y="3397250"/>
          <p14:tracePt t="93245" x="4352925" y="3389313"/>
          <p14:tracePt t="93248" x="4370388" y="3381375"/>
          <p14:tracePt t="93249" x="4386263" y="3381375"/>
          <p14:tracePt t="93251" x="4394200" y="3381375"/>
          <p14:tracePt t="93252" x="4410075" y="3373438"/>
          <p14:tracePt t="93255" x="4418013" y="3365500"/>
          <p14:tracePt t="93258" x="4425950" y="3365500"/>
          <p14:tracePt t="93259" x="4441825" y="3365500"/>
          <p14:tracePt t="93261" x="4457700" y="3357563"/>
          <p14:tracePt t="93263" x="4465638" y="3349625"/>
          <p14:tracePt t="93265" x="4473575" y="3349625"/>
          <p14:tracePt t="93267" x="4489450" y="3349625"/>
          <p14:tracePt t="93269" x="4497388" y="3341688"/>
          <p14:tracePt t="93272" x="4513263" y="3333750"/>
          <p14:tracePt t="93274" x="4521200" y="3333750"/>
          <p14:tracePt t="93275" x="4529138" y="3325813"/>
          <p14:tracePt t="93277" x="4537075" y="3317875"/>
          <p14:tracePt t="93279" x="4545013" y="3317875"/>
          <p14:tracePt t="93281" x="4552950" y="3309938"/>
          <p14:tracePt t="93283" x="4560888" y="3302000"/>
          <p14:tracePt t="93285" x="4568825" y="3302000"/>
          <p14:tracePt t="93287" x="4584700" y="3286125"/>
          <p14:tracePt t="93292" x="4600575" y="3278188"/>
          <p14:tracePt t="93294" x="4608513" y="3270250"/>
          <p14:tracePt t="93297" x="4616450" y="3270250"/>
          <p14:tracePt t="93299" x="4624388" y="3262313"/>
          <p14:tracePt t="93301" x="4624388" y="3252788"/>
          <p14:tracePt t="93303" x="4632325" y="3244850"/>
          <p14:tracePt t="93308" x="4648200" y="3236913"/>
          <p14:tracePt t="93311" x="4648200" y="3228975"/>
          <p14:tracePt t="93313" x="4656138" y="3221038"/>
          <p14:tracePt t="93314" x="4656138" y="3213100"/>
          <p14:tracePt t="93318" x="4664075" y="3205163"/>
          <p14:tracePt t="93322" x="4672013" y="3189288"/>
          <p14:tracePt t="93326" x="4672013" y="3181350"/>
          <p14:tracePt t="93328" x="4672013" y="3173413"/>
          <p14:tracePt t="93330" x="4672013" y="3165475"/>
          <p14:tracePt t="93332" x="4679950" y="3165475"/>
          <p14:tracePt t="93334" x="4679950" y="3157538"/>
          <p14:tracePt t="93335" x="4679950" y="3149600"/>
          <p14:tracePt t="93340" x="4687888" y="3141663"/>
          <p14:tracePt t="93342" x="4687888" y="3133725"/>
          <p14:tracePt t="93346" x="4687888" y="3125788"/>
          <p14:tracePt t="93348" x="4687888" y="3117850"/>
          <p14:tracePt t="93350" x="4695825" y="3109913"/>
          <p14:tracePt t="93352" x="4705350" y="3109913"/>
          <p14:tracePt t="93356" x="4705350" y="3094038"/>
          <p14:tracePt t="93358" x="4705350" y="3086100"/>
          <p14:tracePt t="93360" x="4705350" y="3078163"/>
          <p14:tracePt t="93364" x="4705350" y="3070225"/>
          <p14:tracePt t="93368" x="4713288" y="3062288"/>
          <p14:tracePt t="93370" x="4713288" y="3054350"/>
          <p14:tracePt t="93372" x="4713288" y="3046413"/>
          <p14:tracePt t="93374" x="4721225" y="3046413"/>
          <p14:tracePt t="93376" x="4721225" y="3030538"/>
          <p14:tracePt t="93380" x="4729163" y="3022600"/>
          <p14:tracePt t="93382" x="4729163" y="3014663"/>
          <p14:tracePt t="93384" x="4729163" y="3006725"/>
          <p14:tracePt t="93390" x="4737100" y="2990850"/>
          <p14:tracePt t="93392" x="4737100" y="2982913"/>
          <p14:tracePt t="93394" x="4745038" y="2974975"/>
          <p14:tracePt t="93396" x="4745038" y="2967038"/>
          <p14:tracePt t="93400" x="4752975" y="2959100"/>
          <p14:tracePt t="93402" x="4752975" y="2951163"/>
          <p14:tracePt t="93403" x="4760913" y="2943225"/>
          <p14:tracePt t="93408" x="4760913" y="2935288"/>
          <p14:tracePt t="93409" x="4768850" y="2927350"/>
          <p14:tracePt t="93413" x="4768850" y="2919413"/>
          <p14:tracePt t="93417" x="4768850" y="2909888"/>
          <p14:tracePt t="93419" x="4776788" y="2909888"/>
          <p14:tracePt t="93422" x="4776788" y="2901950"/>
          <p14:tracePt t="93424" x="4784725" y="2894013"/>
          <p14:tracePt t="93427" x="4784725" y="2886075"/>
          <p14:tracePt t="93431" x="4784725" y="2878138"/>
          <p14:tracePt t="93435" x="4784725" y="2870200"/>
          <p14:tracePt t="93439" x="4784725" y="2862263"/>
          <p14:tracePt t="93447" x="4784725" y="2854325"/>
          <p14:tracePt t="93461" x="4784725" y="2846388"/>
          <p14:tracePt t="93499" x="4776788" y="2846388"/>
          <p14:tracePt t="93518" x="4768850" y="2846388"/>
          <p14:tracePt t="93531" x="4760913" y="2846388"/>
          <p14:tracePt t="93536" x="4752975" y="2846388"/>
          <p14:tracePt t="93540" x="4745038" y="2846388"/>
          <p14:tracePt t="93544" x="4737100" y="2846388"/>
          <p14:tracePt t="93548" x="4729163" y="2846388"/>
          <p14:tracePt t="93552" x="4721225" y="2846388"/>
          <p14:tracePt t="93556" x="4713288" y="2854325"/>
          <p14:tracePt t="93558" x="4705350" y="2854325"/>
          <p14:tracePt t="93562" x="4695825" y="2854325"/>
          <p14:tracePt t="93563" x="4687888" y="2854325"/>
          <p14:tracePt t="93567" x="4679950" y="2854325"/>
          <p14:tracePt t="93569" x="4672013" y="2862263"/>
          <p14:tracePt t="93574" x="4656138" y="2862263"/>
          <p14:tracePt t="93577" x="4648200" y="2862263"/>
          <p14:tracePt t="93581" x="4640263" y="2862263"/>
          <p14:tracePt t="93583" x="4640263" y="2870200"/>
          <p14:tracePt t="93585" x="4624388" y="2870200"/>
          <p14:tracePt t="93589" x="4616450" y="2870200"/>
          <p14:tracePt t="93593" x="4608513" y="2870200"/>
          <p14:tracePt t="93597" x="4600575" y="2870200"/>
          <p14:tracePt t="93603" x="4592638" y="2870200"/>
          <p14:tracePt t="93609" x="4584700" y="2870200"/>
          <p14:tracePt t="93785" x="4584700" y="2878138"/>
          <p14:tracePt t="93804" x="4592638" y="2886075"/>
          <p14:tracePt t="93814" x="4600575" y="2886075"/>
          <p14:tracePt t="93820" x="4608513" y="2886075"/>
          <p14:tracePt t="93824" x="4616450" y="2894013"/>
          <p14:tracePt t="93830" x="4624388" y="2894013"/>
          <p14:tracePt t="93835" x="4632325" y="2894013"/>
          <p14:tracePt t="93840" x="4640263" y="2894013"/>
          <p14:tracePt t="93842" x="4648200" y="2894013"/>
          <p14:tracePt t="93846" x="4656138" y="2894013"/>
          <p14:tracePt t="93852" x="4664075" y="2894013"/>
          <p14:tracePt t="93858" x="4679950" y="2894013"/>
          <p14:tracePt t="93862" x="4687888" y="2894013"/>
          <p14:tracePt t="93866" x="4695825" y="2894013"/>
          <p14:tracePt t="93868" x="4695825" y="2886075"/>
          <p14:tracePt t="93870" x="4705350" y="2886075"/>
          <p14:tracePt t="93873" x="4713288" y="2886075"/>
          <p14:tracePt t="93876" x="4721225" y="2886075"/>
          <p14:tracePt t="93878" x="4721225" y="2878138"/>
          <p14:tracePt t="93892" x="4745038" y="2862263"/>
          <p14:tracePt t="93894" x="4752975" y="2862263"/>
          <p14:tracePt t="93895" x="4752975" y="2854325"/>
          <p14:tracePt t="93899" x="4760913" y="2854325"/>
          <p14:tracePt t="93907" x="4768850" y="2846388"/>
          <p14:tracePt t="93916" x="4776788" y="2846388"/>
          <p14:tracePt t="93996" x="4776788" y="2854325"/>
          <p14:tracePt t="94018" x="4776788" y="2862263"/>
          <p14:tracePt t="94138" x="4784725" y="2862263"/>
          <p14:tracePt t="94142" x="4784725" y="2854325"/>
          <p14:tracePt t="94145" x="4792663" y="2854325"/>
          <p14:tracePt t="94148" x="4792663" y="2846388"/>
          <p14:tracePt t="94150" x="4800600" y="2846388"/>
          <p14:tracePt t="94152" x="4808538" y="2838450"/>
          <p14:tracePt t="94156" x="4816475" y="2838450"/>
          <p14:tracePt t="94159" x="4816475" y="2830513"/>
          <p14:tracePt t="94160" x="4832350" y="2830513"/>
          <p14:tracePt t="94162" x="4832350" y="2814638"/>
          <p14:tracePt t="94164" x="4840288" y="2814638"/>
          <p14:tracePt t="94166" x="4848225" y="2806700"/>
          <p14:tracePt t="94168" x="4856163" y="2798763"/>
          <p14:tracePt t="94170" x="4864100" y="2790825"/>
          <p14:tracePt t="94173" x="4872038" y="2782888"/>
          <p14:tracePt t="94175" x="4887913" y="2774950"/>
          <p14:tracePt t="94176" x="4895850" y="2767013"/>
          <p14:tracePt t="94178" x="4911725" y="2759075"/>
          <p14:tracePt t="94180" x="4927600" y="2751138"/>
          <p14:tracePt t="94182" x="4943475" y="2743200"/>
          <p14:tracePt t="94184" x="4959350" y="2727325"/>
          <p14:tracePt t="94186" x="4975225" y="2719388"/>
          <p14:tracePt t="94189" x="4991100" y="2703513"/>
          <p14:tracePt t="94190" x="5006975" y="2695575"/>
          <p14:tracePt t="94192" x="5022850" y="2687638"/>
          <p14:tracePt t="94194" x="5046663" y="2671763"/>
          <p14:tracePt t="94196" x="5072063" y="2663825"/>
          <p14:tracePt t="94198" x="5087938" y="2647950"/>
          <p14:tracePt t="94200" x="5111750" y="2632075"/>
          <p14:tracePt t="94202" x="5143500" y="2616200"/>
          <p14:tracePt t="94205" x="5167313" y="2608263"/>
          <p14:tracePt t="94207" x="5207000" y="2584450"/>
          <p14:tracePt t="94209" x="5230813" y="2559050"/>
          <p14:tracePt t="94210" x="5254625" y="2551113"/>
          <p14:tracePt t="94211" x="5286375" y="2527300"/>
          <p14:tracePt t="94214" x="5326063" y="2503488"/>
          <p14:tracePt t="94214" x="5357813" y="2479675"/>
          <p14:tracePt t="94217" x="5397500" y="2463800"/>
          <p14:tracePt t="94220" x="5438775" y="2439988"/>
          <p14:tracePt t="94222" x="5486400" y="2416175"/>
          <p14:tracePt t="94223" x="5510213" y="2400300"/>
          <p14:tracePt t="94226" x="5581650" y="2360613"/>
          <p14:tracePt t="94229" x="5621338" y="2344738"/>
          <p14:tracePt t="94230" x="5668963" y="2312988"/>
          <p14:tracePt t="94232" x="5700713" y="2289175"/>
          <p14:tracePt t="94234" x="5749925" y="2265363"/>
          <p14:tracePt t="94238" x="5789613" y="2241550"/>
          <p14:tracePt t="94239" x="5829300" y="2216150"/>
          <p14:tracePt t="94241" x="5876925" y="2192338"/>
          <p14:tracePt t="94243" x="5908675" y="2176463"/>
          <p14:tracePt t="94245" x="5956300" y="2152650"/>
          <p14:tracePt t="94246" x="5995988" y="2136775"/>
          <p14:tracePt t="94248" x="6043613" y="2112963"/>
          <p14:tracePt t="94250" x="6083300" y="2089150"/>
          <p14:tracePt t="94252" x="6124575" y="2065338"/>
          <p14:tracePt t="94255" x="6172200" y="2041525"/>
          <p14:tracePt t="94257" x="6211888" y="2017713"/>
          <p14:tracePt t="94259" x="6243638" y="2009775"/>
          <p14:tracePt t="94260" x="6291263" y="1985963"/>
          <p14:tracePt t="94263" x="6330950" y="1970088"/>
          <p14:tracePt t="94264" x="6378575" y="1946275"/>
          <p14:tracePt t="94266" x="6410325" y="1930400"/>
          <p14:tracePt t="94268" x="6451600" y="1914525"/>
          <p14:tracePt t="94272" x="6483350" y="1898650"/>
          <p14:tracePt t="94274" x="6523038" y="1890713"/>
          <p14:tracePt t="94277" x="6578600" y="1865313"/>
          <p14:tracePt t="94278" x="6618288" y="1849438"/>
          <p14:tracePt t="94280" x="6642100" y="1841500"/>
          <p14:tracePt t="94282" x="6673850" y="1841500"/>
          <p14:tracePt t="94284" x="6697663" y="1825625"/>
          <p14:tracePt t="94287" x="6729413" y="1817688"/>
          <p14:tracePt t="94289" x="6753225" y="1809750"/>
          <p14:tracePt t="94291" x="6777038" y="1801813"/>
          <p14:tracePt t="94294" x="6802438" y="1793875"/>
          <p14:tracePt t="94295" x="6826250" y="1785938"/>
          <p14:tracePt t="94296" x="6850063" y="1778000"/>
          <p14:tracePt t="94298" x="6865938" y="1778000"/>
          <p14:tracePt t="94299" x="6889750" y="1770063"/>
          <p14:tracePt t="94301" x="6913563" y="1762125"/>
          <p14:tracePt t="94304" x="6929438" y="1762125"/>
          <p14:tracePt t="94306" x="6945313" y="1754188"/>
          <p14:tracePt t="94309" x="6961188" y="1754188"/>
          <p14:tracePt t="94310" x="6969125" y="1754188"/>
          <p14:tracePt t="94312" x="6992938" y="1754188"/>
          <p14:tracePt t="94313" x="7000875" y="1754188"/>
          <p14:tracePt t="94315" x="7008813" y="1754188"/>
          <p14:tracePt t="94317" x="7024688" y="1754188"/>
          <p14:tracePt t="94320" x="7032625" y="1754188"/>
          <p14:tracePt t="94323" x="7040563" y="1754188"/>
          <p14:tracePt t="94325" x="7048500" y="1754188"/>
          <p14:tracePt t="94326" x="7056438" y="1754188"/>
          <p14:tracePt t="94328" x="7064375" y="1754188"/>
          <p14:tracePt t="94332" x="7072313" y="1754188"/>
          <p14:tracePt t="94337" x="7080250" y="1754188"/>
          <p14:tracePt t="94356" x="7080250" y="1762125"/>
          <p14:tracePt t="94358" x="7080250" y="1770063"/>
          <p14:tracePt t="94360" x="7080250" y="1778000"/>
          <p14:tracePt t="94364" x="7080250" y="1785938"/>
          <p14:tracePt t="94365" x="7080250" y="1793875"/>
          <p14:tracePt t="94367" x="7080250" y="1801813"/>
          <p14:tracePt t="94370" x="7080250" y="1809750"/>
          <p14:tracePt t="94372" x="7080250" y="1825625"/>
          <p14:tracePt t="94376" x="7080250" y="1833563"/>
          <p14:tracePt t="94378" x="7080250" y="1849438"/>
          <p14:tracePt t="94380" x="7080250" y="1857375"/>
          <p14:tracePt t="94381" x="7080250" y="1865313"/>
          <p14:tracePt t="94383" x="7080250" y="1881188"/>
          <p14:tracePt t="94385" x="7080250" y="1898650"/>
          <p14:tracePt t="94388" x="7088188" y="1906588"/>
          <p14:tracePt t="94390" x="7088188" y="1914525"/>
          <p14:tracePt t="94391" x="7088188" y="1922463"/>
          <p14:tracePt t="94393" x="7096125" y="1938338"/>
          <p14:tracePt t="94395" x="7096125" y="1954213"/>
          <p14:tracePt t="94396" x="7104063" y="1962150"/>
          <p14:tracePt t="94398" x="7104063" y="1978025"/>
          <p14:tracePt t="94401" x="7112000" y="1985963"/>
          <p14:tracePt t="94402" x="7112000" y="1993900"/>
          <p14:tracePt t="94406" x="7119938" y="2001838"/>
          <p14:tracePt t="94407" x="7119938" y="2017713"/>
          <p14:tracePt t="94409" x="7127875" y="2025650"/>
          <p14:tracePt t="94411" x="7135813" y="2033588"/>
          <p14:tracePt t="94413" x="7135813" y="2041525"/>
          <p14:tracePt t="94414" x="7135813" y="2049463"/>
          <p14:tracePt t="94416" x="7145338" y="2057400"/>
          <p14:tracePt t="94419" x="7145338" y="2065338"/>
          <p14:tracePt t="94421" x="7153275" y="2081213"/>
          <p14:tracePt t="94424" x="7161213" y="2081213"/>
          <p14:tracePt t="94425" x="7161213" y="2097088"/>
          <p14:tracePt t="94427" x="7169150" y="2105025"/>
          <p14:tracePt t="94429" x="7169150" y="2112963"/>
          <p14:tracePt t="94431" x="7177088" y="2120900"/>
          <p14:tracePt t="94432" x="7177088" y="2128838"/>
          <p14:tracePt t="94434" x="7185025" y="2144713"/>
          <p14:tracePt t="94437" x="7192963" y="2144713"/>
          <p14:tracePt t="94440" x="7192963" y="2152650"/>
          <p14:tracePt t="94441" x="7200900" y="2168525"/>
          <p14:tracePt t="94443" x="7208838" y="2176463"/>
          <p14:tracePt t="94445" x="7216775" y="2192338"/>
          <p14:tracePt t="94448" x="7224713" y="2200275"/>
          <p14:tracePt t="94450" x="7232650" y="2216150"/>
          <p14:tracePt t="94452" x="7240588" y="2224088"/>
          <p14:tracePt t="94455" x="7248525" y="2233613"/>
          <p14:tracePt t="94457" x="7248525" y="2241550"/>
          <p14:tracePt t="94459" x="7264400" y="2249488"/>
          <p14:tracePt t="94461" x="7272338" y="2265363"/>
          <p14:tracePt t="94465" x="7280275" y="2281238"/>
          <p14:tracePt t="94466" x="7288213" y="2289175"/>
          <p14:tracePt t="94467" x="7296150" y="2297113"/>
          <p14:tracePt t="94470" x="7304088" y="2305050"/>
          <p14:tracePt t="94472" x="7312025" y="2312988"/>
          <p14:tracePt t="94474" x="7312025" y="2320925"/>
          <p14:tracePt t="94476" x="7327900" y="2328863"/>
          <p14:tracePt t="94478" x="7335838" y="2336800"/>
          <p14:tracePt t="94480" x="7343775" y="2344738"/>
          <p14:tracePt t="94482" x="7343775" y="2352675"/>
          <p14:tracePt t="94483" x="7351713" y="2352675"/>
          <p14:tracePt t="94485" x="7351713" y="2368550"/>
          <p14:tracePt t="94487" x="7367588" y="2368550"/>
          <p14:tracePt t="94490" x="7367588" y="2376488"/>
          <p14:tracePt t="94492" x="7375525" y="2384425"/>
          <p14:tracePt t="94494" x="7383463" y="2392363"/>
          <p14:tracePt t="94498" x="7391400" y="2400300"/>
          <p14:tracePt t="94499" x="7399338" y="2408238"/>
          <p14:tracePt t="94501" x="7407275" y="2416175"/>
          <p14:tracePt t="94507" x="7415213" y="2424113"/>
          <p14:tracePt t="94509" x="7415213" y="2432050"/>
          <p14:tracePt t="94510" x="7431088" y="2432050"/>
          <p14:tracePt t="94514" x="7439025" y="2439988"/>
          <p14:tracePt t="94520" x="7446963" y="2447925"/>
          <p14:tracePt t="94522" x="7454900" y="2447925"/>
          <p14:tracePt t="94526" x="7454900" y="2455863"/>
          <p14:tracePt t="94528" x="7462838" y="2463800"/>
          <p14:tracePt t="94534" x="7470775" y="2463800"/>
          <p14:tracePt t="94538" x="7470775" y="2471738"/>
          <p14:tracePt t="94542" x="7478713" y="2471738"/>
          <p14:tracePt t="94546" x="7478713" y="2479675"/>
          <p14:tracePt t="94547" x="7486650" y="2479675"/>
          <p14:tracePt t="94553" x="7496175" y="2479675"/>
          <p14:tracePt t="94556" x="7496175" y="2487613"/>
          <p14:tracePt t="94561" x="7504113" y="2487613"/>
          <p14:tracePt t="94563" x="7504113" y="2495550"/>
          <p14:tracePt t="94578" x="7504113" y="2503488"/>
          <p14:tracePt t="94581" x="7512050" y="2503488"/>
          <p14:tracePt t="94659" x="7512050" y="2511425"/>
          <p14:tracePt t="94681" x="7504113" y="2511425"/>
          <p14:tracePt t="94698" x="7496175" y="2511425"/>
          <p14:tracePt t="94706" x="7486650" y="2511425"/>
          <p14:tracePt t="94710" x="7486650" y="2503488"/>
          <p14:tracePt t="94717" x="7478713" y="2503488"/>
          <p14:tracePt t="94719" x="7478713" y="2495550"/>
          <p14:tracePt t="94723" x="7478713" y="2487613"/>
          <p14:tracePt t="94727" x="7470775" y="2487613"/>
          <p14:tracePt t="94730" x="7470775" y="2479675"/>
          <p14:tracePt t="94733" x="7470775" y="2471738"/>
          <p14:tracePt t="94739" x="7462838" y="2455863"/>
          <p14:tracePt t="94741" x="7462838" y="2447925"/>
          <p14:tracePt t="94745" x="7462838" y="2439988"/>
          <p14:tracePt t="94747" x="7454900" y="2432050"/>
          <p14:tracePt t="94749" x="7454900" y="2424113"/>
          <p14:tracePt t="94751" x="7446963" y="2416175"/>
          <p14:tracePt t="94753" x="7446963" y="2408238"/>
          <p14:tracePt t="94756" x="7446963" y="2392363"/>
          <p14:tracePt t="94757" x="7446963" y="2384425"/>
          <p14:tracePt t="94759" x="7446963" y="2376488"/>
          <p14:tracePt t="94761" x="7439025" y="2360613"/>
          <p14:tracePt t="94765" x="7439025" y="2352675"/>
          <p14:tracePt t="94767" x="7439025" y="2336800"/>
          <p14:tracePt t="94769" x="7431088" y="2328863"/>
          <p14:tracePt t="94771" x="7431088" y="2320925"/>
          <p14:tracePt t="94773" x="7431088" y="2305050"/>
          <p14:tracePt t="94775" x="7431088" y="2297113"/>
          <p14:tracePt t="94780" x="7431088" y="2281238"/>
          <p14:tracePt t="94783" x="7431088" y="2273300"/>
          <p14:tracePt t="94785" x="7431088" y="2265363"/>
          <p14:tracePt t="94789" x="7431088" y="2257425"/>
          <p14:tracePt t="94791" x="7431088" y="2249488"/>
          <p14:tracePt t="94796" x="7431088" y="2241550"/>
          <p14:tracePt t="94800" x="7431088" y="2233613"/>
          <p14:tracePt t="94805" x="7431088" y="2224088"/>
          <p14:tracePt t="94808" x="7431088" y="2216150"/>
          <p14:tracePt t="94812" x="7431088" y="2208213"/>
          <p14:tracePt t="94814" x="7439025" y="2208213"/>
          <p14:tracePt t="94818" x="7439025" y="2200275"/>
          <p14:tracePt t="94821" x="7446963" y="2200275"/>
          <p14:tracePt t="94823" x="7446963" y="2192338"/>
          <p14:tracePt t="94824" x="7446963" y="2184400"/>
          <p14:tracePt t="94831" x="7454900" y="2176463"/>
          <p14:tracePt t="94834" x="7454900" y="2168525"/>
          <p14:tracePt t="94840" x="7462838" y="2160588"/>
          <p14:tracePt t="94842" x="7462838" y="2152650"/>
          <p14:tracePt t="94847" x="7470775" y="2144713"/>
          <p14:tracePt t="94852" x="7470775" y="2136775"/>
          <p14:tracePt t="94855" x="7478713" y="2136775"/>
          <p14:tracePt t="94858" x="7478713" y="2128838"/>
          <p14:tracePt t="94862" x="7478713" y="2120900"/>
          <p14:tracePt t="94866" x="7486650" y="2120900"/>
          <p14:tracePt t="94873" x="7486650" y="2112963"/>
          <p14:tracePt t="94903" x="7496175" y="2112963"/>
          <p14:tracePt t="94916" x="7504113" y="2112963"/>
          <p14:tracePt t="94924" x="7512050" y="2112963"/>
          <p14:tracePt t="94927" x="7519988" y="2112963"/>
          <p14:tracePt t="94935" x="7527925" y="2112963"/>
          <p14:tracePt t="94941" x="7535863" y="2112963"/>
          <p14:tracePt t="94948" x="7543800" y="2112963"/>
          <p14:tracePt t="94951" x="7551738" y="2112963"/>
          <p14:tracePt t="94956" x="7559675" y="2112963"/>
          <p14:tracePt t="94965" x="7567613" y="2112963"/>
          <p14:tracePt t="94972" x="7575550" y="2112963"/>
          <p14:tracePt t="94976" x="7583488" y="2112963"/>
          <p14:tracePt t="94986" x="7591425" y="2112963"/>
          <p14:tracePt t="94994" x="7599363" y="2105025"/>
          <p14:tracePt t="95006" x="7599363" y="2097088"/>
          <p14:tracePt t="95007" x="7607300" y="2089150"/>
          <p14:tracePt t="95011" x="7615238" y="2089150"/>
          <p14:tracePt t="95014" x="7615238" y="2081213"/>
          <p14:tracePt t="95018" x="7615238" y="2073275"/>
          <p14:tracePt t="95021" x="7623175" y="2073275"/>
          <p14:tracePt t="95023" x="7623175" y="2065338"/>
          <p14:tracePt t="95024" x="7623175" y="2057400"/>
          <p14:tracePt t="95026" x="7631113" y="2049463"/>
          <p14:tracePt t="95030" x="7631113" y="2041525"/>
          <p14:tracePt t="95031" x="7639050" y="2033588"/>
          <p14:tracePt t="95033" x="7639050" y="2025650"/>
          <p14:tracePt t="95036" x="7646988" y="2017713"/>
          <p14:tracePt t="95038" x="7646988" y="2009775"/>
          <p14:tracePt t="95040" x="7654925" y="2001838"/>
          <p14:tracePt t="95041" x="7662863" y="1993900"/>
          <p14:tracePt t="95043" x="7662863" y="1985963"/>
          <p14:tracePt t="95045" x="7662863" y="1978025"/>
          <p14:tracePt t="95047" x="7670800" y="1970088"/>
          <p14:tracePt t="95049" x="7670800" y="1954213"/>
          <p14:tracePt t="95051" x="7678738" y="1954213"/>
          <p14:tracePt t="95053" x="7678738" y="1938338"/>
          <p14:tracePt t="95055" x="7686675" y="1930400"/>
          <p14:tracePt t="95057" x="7686675" y="1922463"/>
          <p14:tracePt t="95059" x="7694613" y="1906588"/>
          <p14:tracePt t="95061" x="7694613" y="1898650"/>
          <p14:tracePt t="95063" x="7702550" y="1890713"/>
          <p14:tracePt t="95066" x="7710488" y="1873250"/>
          <p14:tracePt t="95067" x="7710488" y="1857375"/>
          <p14:tracePt t="95069" x="7710488" y="1849438"/>
          <p14:tracePt t="95072" x="7718425" y="1841500"/>
          <p14:tracePt t="95074" x="7726363" y="1817688"/>
          <p14:tracePt t="95075" x="7726363" y="1809750"/>
          <p14:tracePt t="95077" x="7726363" y="1793875"/>
          <p14:tracePt t="95079" x="7734300" y="1778000"/>
          <p14:tracePt t="95081" x="7734300" y="1762125"/>
          <p14:tracePt t="95083" x="7742238" y="1754188"/>
          <p14:tracePt t="95085" x="7750175" y="1738313"/>
          <p14:tracePt t="95087" x="7750175" y="1722438"/>
          <p14:tracePt t="95090" x="7750175" y="1698625"/>
          <p14:tracePt t="95091" x="7750175" y="1682750"/>
          <p14:tracePt t="95093" x="7758113" y="1674813"/>
          <p14:tracePt t="95095" x="7758113" y="1651000"/>
          <p14:tracePt t="95097" x="7766050" y="1635125"/>
          <p14:tracePt t="95099" x="7766050" y="1619250"/>
          <p14:tracePt t="95101" x="7766050" y="1595438"/>
          <p14:tracePt t="95103" x="7766050" y="1579563"/>
          <p14:tracePt t="95106" x="7773988" y="1563688"/>
          <p14:tracePt t="95107" x="7773988" y="1547813"/>
          <p14:tracePt t="95109" x="7781925" y="1522413"/>
          <p14:tracePt t="95111" x="7781925" y="1506538"/>
          <p14:tracePt t="95113" x="7789863" y="1490663"/>
          <p14:tracePt t="95115" x="7789863" y="1474788"/>
          <p14:tracePt t="95117" x="7789863" y="1458913"/>
          <p14:tracePt t="95119" x="7789863" y="1443038"/>
          <p14:tracePt t="95121" x="7797800" y="1419225"/>
          <p14:tracePt t="95123" x="7797800" y="1411288"/>
          <p14:tracePt t="95124" x="7797800" y="1387475"/>
          <p14:tracePt t="95126" x="7797800" y="1363663"/>
          <p14:tracePt t="95128" x="7805738" y="1347788"/>
          <p14:tracePt t="95130" x="7805738" y="1331913"/>
          <p14:tracePt t="95133" x="7805738" y="1316038"/>
          <p14:tracePt t="95134" x="7805738" y="1292225"/>
          <p14:tracePt t="95136" x="7813675" y="1276350"/>
          <p14:tracePt t="95138" x="7813675" y="1268413"/>
          <p14:tracePt t="95140" x="7813675" y="1244600"/>
          <p14:tracePt t="95142" x="7813675" y="1220788"/>
          <p14:tracePt t="95144" x="7813675" y="1204913"/>
          <p14:tracePt t="95146" x="7813675" y="1195388"/>
          <p14:tracePt t="95149" x="7813675" y="1179513"/>
          <p14:tracePt t="95151" x="7813675" y="1163638"/>
          <p14:tracePt t="95152" x="7813675" y="1147763"/>
          <p14:tracePt t="95154" x="7813675" y="1123950"/>
          <p14:tracePt t="95156" x="7813675" y="1108075"/>
          <p14:tracePt t="95158" x="7813675" y="1092200"/>
          <p14:tracePt t="95160" x="7813675" y="1068388"/>
          <p14:tracePt t="95162" x="7813675" y="1060450"/>
          <p14:tracePt t="95164" x="7813675" y="1036638"/>
          <p14:tracePt t="95166" x="7813675" y="1020763"/>
          <p14:tracePt t="95168" x="7813675" y="1004888"/>
          <p14:tracePt t="95171" x="7813675" y="981075"/>
          <p14:tracePt t="95172" x="7813675" y="965200"/>
          <p14:tracePt t="95174" x="7813675" y="941388"/>
          <p14:tracePt t="95175" x="7813675" y="933450"/>
          <p14:tracePt t="95178" x="7813675" y="917575"/>
          <p14:tracePt t="95180" x="7805738" y="901700"/>
          <p14:tracePt t="95182" x="7805738" y="885825"/>
          <p14:tracePt t="95184" x="7797800" y="862013"/>
          <p14:tracePt t="95186" x="7797800" y="852488"/>
          <p14:tracePt t="95188" x="7797800" y="836613"/>
          <p14:tracePt t="95190" x="7789863" y="804863"/>
          <p14:tracePt t="95194" x="7781925" y="788988"/>
          <p14:tracePt t="95195" x="7781925" y="773113"/>
          <p14:tracePt t="95198" x="7781925" y="765175"/>
          <p14:tracePt t="95200" x="7781925" y="749300"/>
          <p14:tracePt t="95201" x="7773988" y="733425"/>
          <p14:tracePt t="95203" x="7766050" y="717550"/>
          <p14:tracePt t="95205" x="7766050" y="709613"/>
          <p14:tracePt t="95207" x="7766050" y="693738"/>
          <p14:tracePt t="95209" x="7758113" y="685800"/>
          <p14:tracePt t="95211" x="7758113" y="677863"/>
          <p14:tracePt t="95213" x="7750175" y="661988"/>
          <p14:tracePt t="95216" x="7750175" y="654050"/>
          <p14:tracePt t="95217" x="7742238" y="638175"/>
          <p14:tracePt t="95219" x="7742238" y="630238"/>
          <p14:tracePt t="95221" x="7734300" y="622300"/>
          <p14:tracePt t="95223" x="7734300" y="614363"/>
          <p14:tracePt t="95224" x="7734300" y="606425"/>
          <p14:tracePt t="95227" x="7726363" y="598488"/>
          <p14:tracePt t="95229" x="7718425" y="590550"/>
          <p14:tracePt t="95233" x="7710488" y="582613"/>
          <p14:tracePt t="95237" x="7710488" y="566738"/>
          <p14:tracePt t="95239" x="7702550" y="566738"/>
          <p14:tracePt t="95241" x="7694613" y="558800"/>
          <p14:tracePt t="95245" x="7686675" y="558800"/>
          <p14:tracePt t="95247" x="7686675" y="550863"/>
          <p14:tracePt t="95249" x="7686675" y="542925"/>
          <p14:tracePt t="95251" x="7678738" y="542925"/>
          <p14:tracePt t="95255" x="7670800" y="542925"/>
          <p14:tracePt t="95259" x="7662863" y="534988"/>
          <p14:tracePt t="95263" x="7654925" y="534988"/>
          <p14:tracePt t="95267" x="7654925" y="527050"/>
          <p14:tracePt t="95269" x="7646988" y="527050"/>
          <p14:tracePt t="95273" x="7646988" y="519113"/>
          <p14:tracePt t="95274" x="7639050" y="519113"/>
          <p14:tracePt t="95278" x="7631113" y="509588"/>
          <p14:tracePt t="95284" x="7631113" y="501650"/>
          <p14:tracePt t="95286" x="7623175" y="501650"/>
          <p14:tracePt t="95292" x="7615238" y="493713"/>
          <p14:tracePt t="95298" x="7615238" y="485775"/>
          <p14:tracePt t="95300" x="7607300" y="485775"/>
          <p14:tracePt t="95301" x="7607300" y="477838"/>
          <p14:tracePt t="95304" x="7599363" y="477838"/>
          <p14:tracePt t="95308" x="7599363" y="469900"/>
          <p14:tracePt t="95310" x="7591425" y="469900"/>
          <p14:tracePt t="95314" x="7583488" y="461963"/>
          <p14:tracePt t="95318" x="7583488" y="454025"/>
          <p14:tracePt t="95321" x="7575550" y="454025"/>
          <p14:tracePt t="95323" x="7567613" y="446088"/>
          <p14:tracePt t="95326" x="7559675" y="438150"/>
          <p14:tracePt t="95330" x="7551738" y="430213"/>
          <p14:tracePt t="95334" x="7543800" y="430213"/>
          <p14:tracePt t="95338" x="7535863" y="422275"/>
          <p14:tracePt t="95341" x="7535863" y="414338"/>
          <p14:tracePt t="95342" x="7527925" y="414338"/>
          <p14:tracePt t="95346" x="7519988" y="414338"/>
          <p14:tracePt t="95350" x="7519988" y="406400"/>
          <p14:tracePt t="95352" x="7512050" y="406400"/>
          <p14:tracePt t="95356" x="7504113" y="406400"/>
          <p14:tracePt t="95365" x="7496175" y="398463"/>
          <p14:tracePt t="95419" x="7504113" y="398463"/>
          <p14:tracePt t="95425" x="7512050" y="390525"/>
          <p14:tracePt t="95429" x="7519988" y="390525"/>
          <p14:tracePt t="95434" x="7527925" y="390525"/>
          <p14:tracePt t="95438" x="7535863" y="390525"/>
          <p14:tracePt t="95440" x="7543800" y="382588"/>
          <p14:tracePt t="95441" x="7551738" y="382588"/>
          <p14:tracePt t="95444" x="7559675" y="374650"/>
          <p14:tracePt t="95446" x="7567613" y="374650"/>
          <p14:tracePt t="95448" x="7575550" y="374650"/>
          <p14:tracePt t="95452" x="7583488" y="366713"/>
          <p14:tracePt t="95455" x="7599363" y="358775"/>
          <p14:tracePt t="95458" x="7615238" y="350838"/>
          <p14:tracePt t="95460" x="7615238" y="342900"/>
          <p14:tracePt t="95462" x="7623175" y="342900"/>
          <p14:tracePt t="95464" x="7639050" y="334963"/>
          <p14:tracePt t="95466" x="7646988" y="327025"/>
          <p14:tracePt t="95469" x="7654925" y="327025"/>
          <p14:tracePt t="95472" x="7670800" y="311150"/>
          <p14:tracePt t="95474" x="7686675" y="311150"/>
          <p14:tracePt t="95476" x="7694613" y="303213"/>
          <p14:tracePt t="95478" x="7702550" y="295275"/>
          <p14:tracePt t="95480" x="7718425" y="295275"/>
          <p14:tracePt t="95482" x="7726363" y="287338"/>
          <p14:tracePt t="95484" x="7742238" y="279400"/>
          <p14:tracePt t="95486" x="7750175" y="279400"/>
          <p14:tracePt t="95489" x="7758113" y="271463"/>
          <p14:tracePt t="95490" x="7773988" y="263525"/>
          <p14:tracePt t="95492" x="7781925" y="263525"/>
          <p14:tracePt t="95494" x="7789863" y="263525"/>
          <p14:tracePt t="95496" x="7805738" y="255588"/>
          <p14:tracePt t="95498" x="7813675" y="247650"/>
          <p14:tracePt t="95500" x="7829550" y="247650"/>
          <p14:tracePt t="95502" x="7839075" y="247650"/>
          <p14:tracePt t="95505" x="7854950" y="239713"/>
          <p14:tracePt t="95506" x="7862888" y="231775"/>
          <p14:tracePt t="95509" x="7870825" y="231775"/>
          <p14:tracePt t="95510" x="7886700" y="231775"/>
          <p14:tracePt t="95512" x="7894638" y="223838"/>
          <p14:tracePt t="95514" x="7902575" y="223838"/>
          <p14:tracePt t="95516" x="7918450" y="215900"/>
          <p14:tracePt t="95518" x="7926388" y="215900"/>
          <p14:tracePt t="95522" x="7950200" y="207963"/>
          <p14:tracePt t="95525" x="7966075" y="207963"/>
          <p14:tracePt t="95529" x="7974013" y="200025"/>
          <p14:tracePt t="95531" x="7981950" y="200025"/>
          <p14:tracePt t="95533" x="7989888" y="200025"/>
          <p14:tracePt t="95535" x="7997825" y="200025"/>
          <p14:tracePt t="95539" x="8005763" y="200025"/>
          <p14:tracePt t="95543" x="8013700" y="200025"/>
          <p14:tracePt t="95547" x="8021638" y="200025"/>
          <p14:tracePt t="95555" x="8029575" y="200025"/>
          <p14:tracePt t="95678" x="8029575" y="207963"/>
          <p14:tracePt t="95682" x="8029575" y="215900"/>
          <p14:tracePt t="95686" x="8029575" y="223838"/>
          <p14:tracePt t="95688" x="8029575" y="231775"/>
          <p14:tracePt t="95691" x="8021638" y="247650"/>
          <p14:tracePt t="95693" x="8021638" y="263525"/>
          <p14:tracePt t="95697" x="8021638" y="279400"/>
          <p14:tracePt t="95699" x="8013700" y="287338"/>
          <p14:tracePt t="95701" x="8013700" y="311150"/>
          <p14:tracePt t="95706" x="8005763" y="334963"/>
          <p14:tracePt t="95707" x="8005763" y="350838"/>
          <p14:tracePt t="95709" x="8005763" y="374650"/>
          <p14:tracePt t="95711" x="8005763" y="382588"/>
          <p14:tracePt t="95713" x="8005763" y="406400"/>
          <p14:tracePt t="95715" x="7997825" y="438150"/>
          <p14:tracePt t="95717" x="7997825" y="461963"/>
          <p14:tracePt t="95719" x="7989888" y="477838"/>
          <p14:tracePt t="95724" x="7981950" y="534988"/>
          <p14:tracePt t="95726" x="7981950" y="558800"/>
          <p14:tracePt t="95727" x="7981950" y="582613"/>
          <p14:tracePt t="95729" x="7981950" y="614363"/>
          <p14:tracePt t="95731" x="7981950" y="646113"/>
          <p14:tracePt t="95733" x="7981950" y="677863"/>
          <p14:tracePt t="95735" x="7981950" y="709613"/>
          <p14:tracePt t="95739" x="7974013" y="733425"/>
          <p14:tracePt t="95741" x="7974013" y="812800"/>
          <p14:tracePt t="95743" x="7974013" y="844550"/>
          <p14:tracePt t="95745" x="7974013" y="877888"/>
          <p14:tracePt t="95747" x="7974013" y="925513"/>
          <p14:tracePt t="95749" x="7974013" y="957263"/>
          <p14:tracePt t="95751" x="7974013" y="989013"/>
          <p14:tracePt t="95756" x="7974013" y="1060450"/>
          <p14:tracePt t="95758" x="7974013" y="1100138"/>
          <p14:tracePt t="95759" x="7974013" y="1123950"/>
          <p14:tracePt t="95761" x="7974013" y="1163638"/>
          <p14:tracePt t="95763" x="7974013" y="1195388"/>
          <p14:tracePt t="95765" x="7974013" y="1228725"/>
          <p14:tracePt t="95767" x="7974013" y="1260475"/>
          <p14:tracePt t="95769" x="7974013" y="1292225"/>
          <p14:tracePt t="95773" x="7974013" y="1355725"/>
          <p14:tracePt t="95775" x="7974013" y="1379538"/>
          <p14:tracePt t="95776" x="7974013" y="1411288"/>
          <p14:tracePt t="95778" x="7974013" y="1458913"/>
          <p14:tracePt t="95780" x="7966075" y="1482725"/>
          <p14:tracePt t="95782" x="7966075" y="1514475"/>
          <p14:tracePt t="95784" x="7966075" y="1547813"/>
          <p14:tracePt t="95786" x="7966075" y="1571625"/>
          <p14:tracePt t="95790" x="7958138" y="1635125"/>
          <p14:tracePt t="95792" x="7950200" y="1658938"/>
          <p14:tracePt t="95794" x="7950200" y="1698625"/>
          <p14:tracePt t="95795" x="7950200" y="1730375"/>
          <p14:tracePt t="95798" x="7942263" y="1754188"/>
          <p14:tracePt t="95800" x="7942263" y="1785938"/>
          <p14:tracePt t="95802" x="7934325" y="1809750"/>
          <p14:tracePt t="95805" x="7926388" y="1833563"/>
          <p14:tracePt t="95807" x="7926388" y="1857375"/>
          <p14:tracePt t="95809" x="7918450" y="1898650"/>
          <p14:tracePt t="95810" x="7910513" y="1922463"/>
          <p14:tracePt t="95812" x="7902575" y="1938338"/>
          <p14:tracePt t="95813" x="7886700" y="1970088"/>
          <p14:tracePt t="95816" x="7886700" y="1993900"/>
          <p14:tracePt t="95818" x="7878763" y="2017713"/>
          <p14:tracePt t="95821" x="7862888" y="2049463"/>
          <p14:tracePt t="95825" x="7847013" y="2089150"/>
          <p14:tracePt t="95827" x="7829550" y="2112963"/>
          <p14:tracePt t="95828" x="7821613" y="2136775"/>
          <p14:tracePt t="95830" x="7805738" y="2152650"/>
          <p14:tracePt t="95832" x="7797800" y="2176463"/>
          <p14:tracePt t="95834" x="7781925" y="2192338"/>
          <p14:tracePt t="95836" x="7766050" y="2224088"/>
          <p14:tracePt t="95840" x="7750175" y="2233613"/>
          <p14:tracePt t="95842" x="7710488" y="2281238"/>
          <p14:tracePt t="95844" x="7694613" y="2297113"/>
          <p14:tracePt t="95846" x="7686675" y="2312988"/>
          <p14:tracePt t="95848" x="7662863" y="2320925"/>
          <p14:tracePt t="95850" x="7639050" y="2344738"/>
          <p14:tracePt t="95852" x="7631113" y="2352675"/>
          <p14:tracePt t="95855" x="7583488" y="2384425"/>
          <p14:tracePt t="95857" x="7567613" y="2392363"/>
          <p14:tracePt t="95859" x="7543800" y="2408238"/>
          <p14:tracePt t="95861" x="7527925" y="2416175"/>
          <p14:tracePt t="95863" x="7504113" y="2424113"/>
          <p14:tracePt t="95865" x="7478713" y="2439988"/>
          <p14:tracePt t="95866" x="7462838" y="2447925"/>
          <p14:tracePt t="95869" x="7439025" y="2447925"/>
          <p14:tracePt t="95872" x="7415213" y="2455863"/>
          <p14:tracePt t="95874" x="7391400" y="2463800"/>
          <p14:tracePt t="95877" x="7343775" y="2471738"/>
          <p14:tracePt t="95879" x="7319963" y="2479675"/>
          <p14:tracePt t="95890" x="7200900" y="2503488"/>
          <p14:tracePt t="95892" x="7177088" y="2511425"/>
          <p14:tracePt t="95894" x="7145338" y="2511425"/>
          <p14:tracePt t="95895" x="7112000" y="2519363"/>
          <p14:tracePt t="95896" x="7088188" y="2519363"/>
          <p14:tracePt t="95898" x="7064375" y="2527300"/>
          <p14:tracePt t="95900" x="7032625" y="2527300"/>
          <p14:tracePt t="95904" x="7016750" y="2527300"/>
          <p14:tracePt t="95906" x="6985000" y="2527300"/>
          <p14:tracePt t="95909" x="6929438" y="2535238"/>
          <p14:tracePt t="95911" x="6913563" y="2535238"/>
          <p14:tracePt t="95913" x="6881813" y="2543175"/>
          <p14:tracePt t="95915" x="6858000" y="2543175"/>
          <p14:tracePt t="95917" x="6834188" y="2551113"/>
          <p14:tracePt t="95919" x="6810375" y="2551113"/>
          <p14:tracePt t="95922" x="6777038" y="2551113"/>
          <p14:tracePt t="95925" x="6761163" y="2551113"/>
          <p14:tracePt t="95926" x="6737350" y="2551113"/>
          <p14:tracePt t="95927" x="6713538" y="2559050"/>
          <p14:tracePt t="95929" x="6697663" y="2559050"/>
          <p14:tracePt t="95930" x="6673850" y="2559050"/>
          <p14:tracePt t="95931" x="6657975" y="2566988"/>
          <p14:tracePt t="95933" x="6642100" y="2566988"/>
          <p14:tracePt t="95937" x="6626225" y="2566988"/>
          <p14:tracePt t="95940" x="6586538" y="2576513"/>
          <p14:tracePt t="95942" x="6570663" y="2576513"/>
          <p14:tracePt t="95944" x="6562725" y="2576513"/>
          <p14:tracePt t="95946" x="6546850" y="2584450"/>
          <p14:tracePt t="95948" x="6530975" y="2584450"/>
          <p14:tracePt t="95950" x="6523038" y="2584450"/>
          <p14:tracePt t="95952" x="6507163" y="2592388"/>
          <p14:tracePt t="95955" x="6499225" y="2600325"/>
          <p14:tracePt t="95958" x="6483350" y="2600325"/>
          <p14:tracePt t="95960" x="6467475" y="2600325"/>
          <p14:tracePt t="95962" x="6451600" y="2608263"/>
          <p14:tracePt t="95963" x="6442075" y="2616200"/>
          <p14:tracePt t="95966" x="6434138" y="2616200"/>
          <p14:tracePt t="95968" x="6418263" y="2624138"/>
          <p14:tracePt t="95971" x="6410325" y="2632075"/>
          <p14:tracePt t="95973" x="6394450" y="2640013"/>
          <p14:tracePt t="95975" x="6386513" y="2647950"/>
          <p14:tracePt t="95977" x="6378575" y="2647950"/>
          <p14:tracePt t="95978" x="6362700" y="2655888"/>
          <p14:tracePt t="95980" x="6354763" y="2663825"/>
          <p14:tracePt t="95982" x="6346825" y="2663825"/>
          <p14:tracePt t="95984" x="6330950" y="2679700"/>
          <p14:tracePt t="95986" x="6323013" y="2687638"/>
          <p14:tracePt t="95990" x="6299200" y="2703513"/>
          <p14:tracePt t="95993" x="6291263" y="2719388"/>
          <p14:tracePt t="95994" x="6283325" y="2727325"/>
          <p14:tracePt t="95996" x="6267450" y="2743200"/>
          <p14:tracePt t="95998" x="6267450" y="2751138"/>
          <p14:tracePt t="96000" x="6251575" y="2759075"/>
          <p14:tracePt t="96002" x="6251575" y="2774950"/>
          <p14:tracePt t="96005" x="6235700" y="2782888"/>
          <p14:tracePt t="96007" x="6235700" y="2798763"/>
          <p14:tracePt t="96010" x="6211888" y="2822575"/>
          <p14:tracePt t="96011" x="6203950" y="2838450"/>
          <p14:tracePt t="96013" x="6196013" y="2854325"/>
          <p14:tracePt t="96016" x="6188075" y="2862263"/>
          <p14:tracePt t="96017" x="6188075" y="2878138"/>
          <p14:tracePt t="96019" x="6180138" y="2894013"/>
          <p14:tracePt t="96023" x="6172200" y="2927350"/>
          <p14:tracePt t="96025" x="6172200" y="2943225"/>
          <p14:tracePt t="96027" x="6164263" y="2967038"/>
          <p14:tracePt t="96030" x="6164263" y="2974975"/>
          <p14:tracePt t="96031" x="6156325" y="2998788"/>
          <p14:tracePt t="96033" x="6148388" y="3014663"/>
          <p14:tracePt t="96035" x="6148388" y="3038475"/>
          <p14:tracePt t="96039" x="6148388" y="3046413"/>
          <p14:tracePt t="96040" x="6148388" y="3070225"/>
          <p14:tracePt t="96044" x="6148388" y="3109913"/>
          <p14:tracePt t="96045" x="6148388" y="3133725"/>
          <p14:tracePt t="96046" x="6148388" y="3149600"/>
          <p14:tracePt t="96049" x="6148388" y="3165475"/>
          <p14:tracePt t="96051" x="6148388" y="3181350"/>
          <p14:tracePt t="96055" x="6148388" y="3213100"/>
          <p14:tracePt t="96058" x="6148388" y="3228975"/>
          <p14:tracePt t="96060" x="6156325" y="3244850"/>
          <p14:tracePt t="96061" x="6156325" y="3252788"/>
          <p14:tracePt t="96063" x="6164263" y="3270250"/>
          <p14:tracePt t="96065" x="6180138" y="3278188"/>
          <p14:tracePt t="96067" x="6180138" y="3286125"/>
          <p14:tracePt t="96069" x="6188075" y="3302000"/>
          <p14:tracePt t="96071" x="6196013" y="3302000"/>
          <p14:tracePt t="96073" x="6203950" y="3309938"/>
          <p14:tracePt t="96075" x="6211888" y="3317875"/>
          <p14:tracePt t="96077" x="6219825" y="3317875"/>
          <p14:tracePt t="96079" x="6227763" y="3317875"/>
          <p14:tracePt t="96080" x="6235700" y="3325813"/>
          <p14:tracePt t="96083" x="6243638" y="3325813"/>
          <p14:tracePt t="96085" x="6251575" y="3325813"/>
          <p14:tracePt t="96088" x="6259513" y="3333750"/>
          <p14:tracePt t="96091" x="6283325" y="3333750"/>
          <p14:tracePt t="96093" x="6299200" y="3333750"/>
          <p14:tracePt t="96095" x="6307138" y="3333750"/>
          <p14:tracePt t="96097" x="6323013" y="3333750"/>
          <p14:tracePt t="96099" x="6338888" y="3333750"/>
          <p14:tracePt t="96101" x="6354763" y="3325813"/>
          <p14:tracePt t="96102" x="6370638" y="3325813"/>
          <p14:tracePt t="96104" x="6386513" y="3317875"/>
          <p14:tracePt t="96107" x="6426200" y="3309938"/>
          <p14:tracePt t="96110" x="6442075" y="3302000"/>
          <p14:tracePt t="96112" x="6467475" y="3294063"/>
          <p14:tracePt t="96113" x="6483350" y="3294063"/>
          <p14:tracePt t="96116" x="6507163" y="3278188"/>
          <p14:tracePt t="96117" x="6538913" y="3270250"/>
          <p14:tracePt t="96120" x="6554788" y="3270250"/>
          <p14:tracePt t="96123" x="6586538" y="3252788"/>
          <p14:tracePt t="96125" x="6610350" y="3236913"/>
          <p14:tracePt t="96126" x="6642100" y="3228975"/>
          <p14:tracePt t="96128" x="6665913" y="3221038"/>
          <p14:tracePt t="96130" x="6697663" y="3205163"/>
          <p14:tracePt t="96131" x="6721475" y="3189288"/>
          <p14:tracePt t="96133" x="6753225" y="3181350"/>
          <p14:tracePt t="96136" x="6784975" y="3165475"/>
          <p14:tracePt t="96139" x="6810375" y="3157538"/>
          <p14:tracePt t="96141" x="6850063" y="3133725"/>
          <p14:tracePt t="96143" x="6873875" y="3133725"/>
          <p14:tracePt t="96145" x="6897688" y="3117850"/>
          <p14:tracePt t="96146" x="6937375" y="3109913"/>
          <p14:tracePt t="96148" x="6969125" y="3094038"/>
          <p14:tracePt t="96150" x="6992938" y="3086100"/>
          <p14:tracePt t="96151" x="7032625" y="3078163"/>
          <p14:tracePt t="96154" x="7056438" y="3062288"/>
          <p14:tracePt t="96156" x="7080250" y="3046413"/>
          <p14:tracePt t="96159" x="7112000" y="3046413"/>
          <p14:tracePt t="96161" x="7145338" y="3030538"/>
          <p14:tracePt t="96162" x="7169150" y="3022600"/>
          <p14:tracePt t="96164" x="7192963" y="3006725"/>
          <p14:tracePt t="96165" x="7224713" y="3006725"/>
          <p14:tracePt t="96167" x="7248525" y="2998788"/>
          <p14:tracePt t="96170" x="7272338" y="2990850"/>
          <p14:tracePt t="96172" x="7288213" y="2982913"/>
          <p14:tracePt t="96175" x="7312025" y="2974975"/>
          <p14:tracePt t="96177" x="7335838" y="2974975"/>
          <p14:tracePt t="96179" x="7351713" y="2967038"/>
          <p14:tracePt t="96180" x="7375525" y="2959100"/>
          <p14:tracePt t="96182" x="7399338" y="2951163"/>
          <p14:tracePt t="96183" x="7423150" y="2951163"/>
          <p14:tracePt t="96186" x="7439025" y="2951163"/>
          <p14:tracePt t="96189" x="7470775" y="2935288"/>
          <p14:tracePt t="96191" x="7486650" y="2935288"/>
          <p14:tracePt t="96194" x="7512050" y="2927350"/>
          <p14:tracePt t="96195" x="7527925" y="2919413"/>
          <p14:tracePt t="96197" x="7535863" y="2909888"/>
          <p14:tracePt t="96198" x="7551738" y="2909888"/>
          <p14:tracePt t="96200" x="7567613" y="2909888"/>
          <p14:tracePt t="96203" x="7591425" y="2901950"/>
          <p14:tracePt t="96206" x="7599363" y="2894013"/>
          <p14:tracePt t="96209" x="7623175" y="2894013"/>
          <p14:tracePt t="96211" x="7646988" y="2886075"/>
          <p14:tracePt t="96213" x="7654925" y="2878138"/>
          <p14:tracePt t="96214" x="7662863" y="2878138"/>
          <p14:tracePt t="96216" x="7686675" y="2870200"/>
          <p14:tracePt t="96219" x="7694613" y="2870200"/>
          <p14:tracePt t="96224" x="7710488" y="2870200"/>
          <p14:tracePt t="96225" x="7718425" y="2862263"/>
          <p14:tracePt t="96227" x="7726363" y="2862263"/>
          <p14:tracePt t="96229" x="7734300" y="2854325"/>
          <p14:tracePt t="96233" x="7742238" y="2854325"/>
          <p14:tracePt t="96237" x="7750175" y="2854325"/>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93A6B-8168-4359-BEBD-98DF52AF3A85}"/>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Conclusions</a:t>
            </a:r>
          </a:p>
        </p:txBody>
      </p:sp>
      <p:sp>
        <p:nvSpPr>
          <p:cNvPr id="3" name="Content Placeholder 2">
            <a:extLst>
              <a:ext uri="{FF2B5EF4-FFF2-40B4-BE49-F238E27FC236}">
                <a16:creationId xmlns:a16="http://schemas.microsoft.com/office/drawing/2014/main" id="{C1ED1A6B-20F0-4FCC-B579-D9A45DE4F1C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Although the initial statistical and numeric values suggested a very good fit for each of the models, when the trained models were tested the results showed significant discrepancies between the true values and the predicted ones – further evaluation of additional model options and review of the data will be required</a:t>
            </a:r>
          </a:p>
        </p:txBody>
      </p:sp>
      <p:pic>
        <p:nvPicPr>
          <p:cNvPr id="4" name="Audio 3">
            <a:hlinkClick r:id="" action="ppaction://media"/>
            <a:extLst>
              <a:ext uri="{FF2B5EF4-FFF2-40B4-BE49-F238E27FC236}">
                <a16:creationId xmlns:a16="http://schemas.microsoft.com/office/drawing/2014/main" id="{6A4E181C-5BF2-4747-9A57-A5C5B137885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064394867"/>
      </p:ext>
    </p:extLst>
  </p:cSld>
  <p:clrMapOvr>
    <a:masterClrMapping/>
  </p:clrMapOvr>
  <mc:AlternateContent xmlns:mc="http://schemas.openxmlformats.org/markup-compatibility/2006">
    <mc:Choice xmlns:p14="http://schemas.microsoft.com/office/powerpoint/2010/main" Requires="p14">
      <p:transition spd="slow" p14:dur="2000" advTm="61656"/>
    </mc:Choice>
    <mc:Fallback>
      <p:transition spd="slow" advTm="61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295" x="7750175" y="2862263"/>
          <p14:tracePt t="2298" x="7750175" y="2878138"/>
          <p14:tracePt t="2301" x="7742238" y="2909888"/>
          <p14:tracePt t="2303" x="7734300" y="2927350"/>
          <p14:tracePt t="2305" x="7734300" y="2951163"/>
          <p14:tracePt t="2308" x="7710488" y="2998788"/>
          <p14:tracePt t="2310" x="7702550" y="3022600"/>
          <p14:tracePt t="2312" x="7694613" y="3054350"/>
          <p14:tracePt t="2316" x="7686675" y="3078163"/>
          <p14:tracePt t="2319" x="7646988" y="3157538"/>
          <p14:tracePt t="2321" x="7623175" y="3205163"/>
          <p14:tracePt t="2323" x="7615238" y="3228975"/>
          <p14:tracePt t="2325" x="7591425" y="3262313"/>
          <p14:tracePt t="2327" x="7567613" y="3309938"/>
          <p14:tracePt t="2328" x="7535863" y="3349625"/>
          <p14:tracePt t="2333" x="7496175" y="3429000"/>
          <p14:tracePt t="2336" x="7423150" y="3500438"/>
          <p14:tracePt t="2338" x="7391400" y="3540125"/>
          <p14:tracePt t="2340" x="7359650" y="3579813"/>
          <p14:tracePt t="2342" x="7335838" y="3605213"/>
          <p14:tracePt t="2344" x="7296150" y="3644900"/>
          <p14:tracePt t="2347" x="7256463" y="3676650"/>
          <p14:tracePt t="2351" x="7185025" y="3748088"/>
          <p14:tracePt t="2352" x="7135813" y="3787775"/>
          <p14:tracePt t="2354" x="7112000" y="3811588"/>
          <p14:tracePt t="2356" x="7072313" y="3835400"/>
          <p14:tracePt t="2358" x="7032625" y="3867150"/>
          <p14:tracePt t="2359" x="6992938" y="3898900"/>
          <p14:tracePt t="2361" x="6953250" y="3930650"/>
          <p14:tracePt t="2364" x="6913563" y="3956050"/>
          <p14:tracePt t="2368" x="6834188" y="4011613"/>
          <p14:tracePt t="2371" x="6794500" y="4027488"/>
          <p14:tracePt t="2372" x="6745288" y="4059238"/>
          <p14:tracePt t="2373" x="6713538" y="4083050"/>
          <p14:tracePt t="2375" x="6673850" y="4098925"/>
          <p14:tracePt t="2377" x="6626225" y="4122738"/>
          <p14:tracePt t="2379" x="6594475" y="4146550"/>
          <p14:tracePt t="2383" x="6554788" y="4162425"/>
          <p14:tracePt t="2385" x="6483350" y="4194175"/>
          <p14:tracePt t="2387" x="6434138" y="4202113"/>
          <p14:tracePt t="2389" x="6394450" y="4217988"/>
          <p14:tracePt t="2391" x="6354763" y="4233863"/>
          <p14:tracePt t="2393" x="6307138" y="4249738"/>
          <p14:tracePt t="2395" x="6275388" y="4257675"/>
          <p14:tracePt t="2400" x="6196013" y="4281488"/>
          <p14:tracePt t="2403" x="6100763" y="4306888"/>
          <p14:tracePt t="2405" x="6067425" y="4322763"/>
          <p14:tracePt t="2407" x="6011863" y="4330700"/>
          <p14:tracePt t="2409" x="5964238" y="4346575"/>
          <p14:tracePt t="2411" x="5916613" y="4354513"/>
          <p14:tracePt t="2413" x="5876925" y="4370388"/>
          <p14:tracePt t="2417" x="5781675" y="4394200"/>
          <p14:tracePt t="2419" x="5724525" y="4410075"/>
          <p14:tracePt t="2421" x="5692775" y="4418013"/>
          <p14:tracePt t="2423" x="5637213" y="4433888"/>
          <p14:tracePt t="2425" x="5589588" y="4441825"/>
          <p14:tracePt t="2427" x="5534025" y="4457700"/>
          <p14:tracePt t="2429" x="5486400" y="4473575"/>
          <p14:tracePt t="2433" x="5446713" y="4481513"/>
          <p14:tracePt t="2435" x="5341938" y="4513263"/>
          <p14:tracePt t="2437" x="5286375" y="4529138"/>
          <p14:tracePt t="2439" x="5230813" y="4545013"/>
          <p14:tracePt t="2441" x="5175250" y="4560888"/>
          <p14:tracePt t="2443" x="5127625" y="4576763"/>
          <p14:tracePt t="2444" x="5072063" y="4600575"/>
          <p14:tracePt t="2446" x="5014913" y="4616450"/>
          <p14:tracePt t="2450" x="4967288" y="4624388"/>
          <p14:tracePt t="2451" x="4927600" y="4641850"/>
          <p14:tracePt t="2454" x="4808538" y="4681538"/>
          <p14:tracePt t="2456" x="4760913" y="4689475"/>
          <p14:tracePt t="2458" x="4713288" y="4705350"/>
          <p14:tracePt t="2460" x="4656138" y="4721225"/>
          <p14:tracePt t="2463" x="4600575" y="4737100"/>
          <p14:tracePt t="2467" x="4497388" y="4768850"/>
          <p14:tracePt t="2469" x="4441825" y="4784725"/>
          <p14:tracePt t="2470" x="4394200" y="4792663"/>
          <p14:tracePt t="2472" x="4352925" y="4808538"/>
          <p14:tracePt t="2474" x="4297363" y="4816475"/>
          <p14:tracePt t="2476" x="4249738" y="4832350"/>
          <p14:tracePt t="2478" x="4194175" y="4840288"/>
          <p14:tracePt t="2481" x="4162425" y="4856163"/>
          <p14:tracePt t="2484" x="4114800" y="4856163"/>
          <p14:tracePt t="2486" x="4027488" y="4879975"/>
          <p14:tracePt t="2488" x="3970338" y="4895850"/>
          <p14:tracePt t="2490" x="3922713" y="4911725"/>
          <p14:tracePt t="2492" x="3883025" y="4919663"/>
          <p14:tracePt t="2494" x="3843338" y="4935538"/>
          <p14:tracePt t="2496" x="3795713" y="4951413"/>
          <p14:tracePt t="2500" x="3700463" y="4984750"/>
          <p14:tracePt t="2503" x="3668713" y="4992688"/>
          <p14:tracePt t="2505" x="3619500" y="5008563"/>
          <p14:tracePt t="2506" x="3579813" y="5024438"/>
          <p14:tracePt t="2508" x="3540125" y="5024438"/>
          <p14:tracePt t="2510" x="3508375" y="5040313"/>
          <p14:tracePt t="2512" x="3460750" y="5048250"/>
          <p14:tracePt t="2516" x="3436938" y="5064125"/>
          <p14:tracePt t="2519" x="3357563" y="5087938"/>
          <p14:tracePt t="2520" x="3317875" y="5095875"/>
          <p14:tracePt t="2521" x="3284538" y="5103813"/>
          <p14:tracePt t="2523" x="3244850" y="5119688"/>
          <p14:tracePt t="2525" x="3213100" y="5119688"/>
          <p14:tracePt t="2527" x="3189288" y="5135563"/>
          <p14:tracePt t="2529" x="3157538" y="5143500"/>
          <p14:tracePt t="2532" x="3125788" y="5143500"/>
          <p14:tracePt t="2534" x="3094038" y="5151438"/>
          <p14:tracePt t="2537" x="3046413" y="5159375"/>
          <p14:tracePt t="2539" x="3022600" y="5167313"/>
          <p14:tracePt t="2541" x="2998788" y="5167313"/>
          <p14:tracePt t="2543" x="2982913" y="5167313"/>
          <p14:tracePt t="2545" x="2967038" y="5167313"/>
          <p14:tracePt t="2548" x="2941638" y="5167313"/>
          <p14:tracePt t="2549" x="2925763" y="5167313"/>
          <p14:tracePt t="2552" x="2901950" y="5167313"/>
          <p14:tracePt t="2553" x="2894013" y="5167313"/>
          <p14:tracePt t="2555" x="2878138" y="5167313"/>
          <p14:tracePt t="2557" x="2870200" y="5167313"/>
          <p14:tracePt t="2559" x="2854325" y="5159375"/>
          <p14:tracePt t="2561" x="2846388" y="5159375"/>
          <p14:tracePt t="2563" x="2838450" y="5159375"/>
          <p14:tracePt t="2566" x="2830513" y="5151438"/>
          <p14:tracePt t="2568" x="2822575" y="5151438"/>
          <p14:tracePt t="2570" x="2822575" y="5143500"/>
          <p14:tracePt t="2571" x="2814638" y="5135563"/>
          <p14:tracePt t="2573" x="2814638" y="5127625"/>
          <p14:tracePt t="2577" x="2814638" y="5119688"/>
          <p14:tracePt t="2579" x="2806700" y="5119688"/>
          <p14:tracePt t="2582" x="2806700" y="5103813"/>
          <p14:tracePt t="2584" x="2806700" y="5095875"/>
          <p14:tracePt t="2586" x="2806700" y="5087938"/>
          <p14:tracePt t="2588" x="2806700" y="5072063"/>
          <p14:tracePt t="2589" x="2806700" y="5064125"/>
          <p14:tracePt t="2591" x="2806700" y="5056188"/>
          <p14:tracePt t="2593" x="2806700" y="5040313"/>
          <p14:tracePt t="2595" x="2798763" y="5024438"/>
          <p14:tracePt t="2598" x="2798763" y="5008563"/>
          <p14:tracePt t="2600" x="2798763" y="4992688"/>
          <p14:tracePt t="2603" x="2798763" y="4959350"/>
          <p14:tracePt t="2605" x="2798763" y="4943475"/>
          <p14:tracePt t="2606" x="2798763" y="4927600"/>
          <p14:tracePt t="2609" x="2798763" y="4903788"/>
          <p14:tracePt t="2610" x="2798763" y="4895850"/>
          <p14:tracePt t="2612" x="2798763" y="4879975"/>
          <p14:tracePt t="2615" x="2798763" y="4864100"/>
          <p14:tracePt t="2617" x="2798763" y="4848225"/>
          <p14:tracePt t="2619" x="2798763" y="4832350"/>
          <p14:tracePt t="2621" x="2798763" y="4808538"/>
          <p14:tracePt t="2622" x="2798763" y="4792663"/>
          <p14:tracePt t="2624" x="2798763" y="4776788"/>
          <p14:tracePt t="2626" x="2790825" y="4768850"/>
          <p14:tracePt t="2628" x="2782888" y="4752975"/>
          <p14:tracePt t="2632" x="2782888" y="4713288"/>
          <p14:tracePt t="2635" x="2782888" y="4697413"/>
          <p14:tracePt t="2637" x="2782888" y="4689475"/>
          <p14:tracePt t="2638" x="2782888" y="4681538"/>
          <p14:tracePt t="2640" x="2774950" y="4657725"/>
          <p14:tracePt t="2642" x="2774950" y="4649788"/>
          <p14:tracePt t="2644" x="2774950" y="4633913"/>
          <p14:tracePt t="2646" x="2774950" y="4624388"/>
          <p14:tracePt t="2649" x="2774950" y="4608513"/>
          <p14:tracePt t="2653" x="2767013" y="4592638"/>
          <p14:tracePt t="2654" x="2767013" y="4584700"/>
          <p14:tracePt t="2656" x="2767013" y="4576763"/>
          <p14:tracePt t="2658" x="2767013" y="4568825"/>
          <p14:tracePt t="2662" x="2767013" y="4560888"/>
          <p14:tracePt t="2668" x="2767013" y="4545013"/>
          <p14:tracePt t="2672" x="2767013" y="4537075"/>
          <p14:tracePt t="4738" x="2759075" y="4537075"/>
          <p14:tracePt t="4740" x="2751138" y="4537075"/>
          <p14:tracePt t="4743" x="2743200" y="4537075"/>
          <p14:tracePt t="4745" x="2735263" y="4537075"/>
          <p14:tracePt t="4748" x="2727325" y="4537075"/>
          <p14:tracePt t="4750" x="2711450" y="4537075"/>
          <p14:tracePt t="4754" x="2695575" y="4537075"/>
          <p14:tracePt t="4756" x="2687638" y="4545013"/>
          <p14:tracePt t="4757" x="2663825" y="4545013"/>
          <p14:tracePt t="4759" x="2647950" y="4545013"/>
          <p14:tracePt t="4761" x="2632075" y="4545013"/>
          <p14:tracePt t="4764" x="2606675" y="4545013"/>
          <p14:tracePt t="4766" x="2590800" y="4545013"/>
          <p14:tracePt t="4767" x="2566988" y="4545013"/>
          <p14:tracePt t="4770" x="2535238" y="4545013"/>
          <p14:tracePt t="4772" x="2479675" y="4545013"/>
          <p14:tracePt t="4774" x="2455863" y="4545013"/>
          <p14:tracePt t="4776" x="2424113" y="4545013"/>
          <p14:tracePt t="4779" x="2392363" y="4545013"/>
          <p14:tracePt t="4781" x="2360613" y="4545013"/>
          <p14:tracePt t="4783" x="2328863" y="4545013"/>
          <p14:tracePt t="4784" x="2297113" y="4545013"/>
          <p14:tracePt t="4787" x="2247900" y="4545013"/>
          <p14:tracePt t="4789" x="2216150" y="4545013"/>
          <p14:tracePt t="4791" x="2168525" y="4545013"/>
          <p14:tracePt t="4792" x="2128838" y="4545013"/>
          <p14:tracePt t="4794" x="2089150" y="4545013"/>
          <p14:tracePt t="4798" x="2049463" y="4545013"/>
          <p14:tracePt t="4800" x="2009775" y="4545013"/>
          <p14:tracePt t="4801" x="1962150" y="4545013"/>
          <p14:tracePt t="4803" x="1922463" y="4545013"/>
          <p14:tracePt t="4806" x="1881188" y="4545013"/>
          <p14:tracePt t="4807" x="1833563" y="4545013"/>
          <p14:tracePt t="4808" x="1793875" y="4545013"/>
          <p14:tracePt t="4810" x="1762125" y="4545013"/>
          <p14:tracePt t="4815" x="1674813" y="4545013"/>
          <p14:tracePt t="4816" x="1627188" y="4545013"/>
          <p14:tracePt t="4818" x="1595438" y="4545013"/>
          <p14:tracePt t="4821" x="1554163" y="4545013"/>
          <p14:tracePt t="4824" x="1466850" y="4545013"/>
          <p14:tracePt t="4826" x="1435100" y="4545013"/>
          <p14:tracePt t="4828" x="1395413" y="4545013"/>
          <p14:tracePt t="4831" x="1363663" y="4545013"/>
          <p14:tracePt t="4832" x="1331913" y="4545013"/>
          <p14:tracePt t="4834" x="1292225" y="4545013"/>
          <p14:tracePt t="4836" x="1252538" y="4545013"/>
          <p14:tracePt t="4839" x="1220788" y="4545013"/>
          <p14:tracePt t="4840" x="1163638" y="4552950"/>
          <p14:tracePt t="4842" x="1123950" y="4552950"/>
          <p14:tracePt t="4844" x="1084263" y="4552950"/>
          <p14:tracePt t="4847" x="996950" y="4552950"/>
          <p14:tracePt t="4850" x="941388" y="4552950"/>
          <p14:tracePt t="4852" x="885825" y="4552950"/>
          <p14:tracePt t="4855" x="796925" y="4560888"/>
          <p14:tracePt t="4857" x="741363" y="4560888"/>
          <p14:tracePt t="4859" x="693738" y="4560888"/>
          <p14:tracePt t="4861" x="646113" y="4560888"/>
          <p14:tracePt t="4863" x="598488" y="4560888"/>
          <p14:tracePt t="4865" x="542925" y="4560888"/>
          <p14:tracePt t="4867" x="485775" y="4560888"/>
          <p14:tracePt t="4870" x="446088" y="4560888"/>
          <p14:tracePt t="4871" x="398463" y="4560888"/>
          <p14:tracePt t="4874" x="342900" y="4560888"/>
          <p14:tracePt t="4875" x="303213" y="4552950"/>
          <p14:tracePt t="4877" x="255588" y="4552950"/>
          <p14:tracePt t="4881" x="223838" y="4545013"/>
          <p14:tracePt t="4882" x="176213" y="4537075"/>
          <p14:tracePt t="4884" x="134938" y="4537075"/>
          <p14:tracePt t="4885" x="95250" y="4529138"/>
          <p14:tracePt t="4887" x="63500" y="4521200"/>
          <p14:tracePt t="4890" x="39688" y="4513263"/>
          <p14:tracePt t="4891" x="15875" y="4505325"/>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12464-030C-4506-A2F9-224BE1E9C530}"/>
              </a:ext>
            </a:extLst>
          </p:cNvPr>
          <p:cNvSpPr>
            <a:spLocks noGrp="1"/>
          </p:cNvSpPr>
          <p:nvPr>
            <p:ph type="title"/>
          </p:nvPr>
        </p:nvSpPr>
        <p:spPr/>
        <p:txBody>
          <a:bodyPr/>
          <a:lstStyle/>
          <a:p>
            <a:pPr algn="ctr"/>
            <a:r>
              <a:rPr lang="en-US" b="1" dirty="0">
                <a:latin typeface="Times New Roman" panose="02020603050405020304" pitchFamily="18" charset="0"/>
                <a:cs typeface="Times New Roman" panose="02020603050405020304" pitchFamily="18" charset="0"/>
              </a:rPr>
              <a:t>Popularity of Gaming</a:t>
            </a:r>
          </a:p>
        </p:txBody>
      </p:sp>
      <p:sp>
        <p:nvSpPr>
          <p:cNvPr id="3" name="Content Placeholder 2">
            <a:extLst>
              <a:ext uri="{FF2B5EF4-FFF2-40B4-BE49-F238E27FC236}">
                <a16:creationId xmlns:a16="http://schemas.microsoft.com/office/drawing/2014/main" id="{4B4441E2-B978-40C1-B987-8C751E865ABE}"/>
              </a:ext>
            </a:extLst>
          </p:cNvPr>
          <p:cNvSpPr>
            <a:spLocks noGrp="1"/>
          </p:cNvSpPr>
          <p:nvPr>
            <p:ph idx="1"/>
          </p:nvPr>
        </p:nvSpPr>
        <p:spPr/>
        <p:txBody>
          <a:bodyPr>
            <a:normAutofit lnSpcReduction="10000"/>
          </a:bodyPr>
          <a:lstStyle/>
          <a:p>
            <a:r>
              <a:rPr lang="en-US" dirty="0">
                <a:latin typeface="Times New Roman" panose="02020603050405020304" pitchFamily="18" charset="0"/>
                <a:cs typeface="Times New Roman" panose="02020603050405020304" pitchFamily="18" charset="0"/>
              </a:rPr>
              <a:t>Video games have become a highly lucrative enterprise in recent decades as their overall popularity has continuously improved – they are no longer a solely “geeky” pursuit, but now have gained some of the level of prestige shared with professional sports</a:t>
            </a:r>
          </a:p>
          <a:p>
            <a:r>
              <a:rPr lang="en-US" dirty="0">
                <a:latin typeface="Times New Roman" panose="02020603050405020304" pitchFamily="18" charset="0"/>
                <a:cs typeface="Times New Roman" panose="02020603050405020304" pitchFamily="18" charset="0"/>
              </a:rPr>
              <a:t>In order to excel in the video game market, publishers must achieve the best balance between the popularity of their products and the associated cost – much of this popularity is driven by positive reviews by players, and can be harmed by negative ones</a:t>
            </a:r>
          </a:p>
          <a:p>
            <a:r>
              <a:rPr lang="en-US" dirty="0">
                <a:latin typeface="Times New Roman" panose="02020603050405020304" pitchFamily="18" charset="0"/>
                <a:cs typeface="Times New Roman" panose="02020603050405020304" pitchFamily="18" charset="0"/>
              </a:rPr>
              <a:t>This project seeks to predict what the likely total number of positive and negative reviews a game will receive based on its other statistics found in the Steam digital gaming platform</a:t>
            </a:r>
          </a:p>
        </p:txBody>
      </p:sp>
      <p:pic>
        <p:nvPicPr>
          <p:cNvPr id="6" name="Audio 5">
            <a:hlinkClick r:id="" action="ppaction://media"/>
            <a:extLst>
              <a:ext uri="{FF2B5EF4-FFF2-40B4-BE49-F238E27FC236}">
                <a16:creationId xmlns:a16="http://schemas.microsoft.com/office/drawing/2014/main" id="{00569653-2C16-4708-BF3E-73C0855A923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48369474"/>
      </p:ext>
    </p:extLst>
  </p:cSld>
  <p:clrMapOvr>
    <a:masterClrMapping/>
  </p:clrMapOvr>
  <mc:AlternateContent xmlns:mc="http://schemas.openxmlformats.org/markup-compatibility/2006">
    <mc:Choice xmlns:p14="http://schemas.microsoft.com/office/powerpoint/2010/main" Requires="p14">
      <p:transition spd="slow" p14:dur="2000" advTm="119311"/>
    </mc:Choice>
    <mc:Fallback>
      <p:transition spd="slow" advTm="1193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5FAC22-DE40-422F-A61F-76FA3F9F44C7}"/>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Data Source</a:t>
            </a:r>
          </a:p>
        </p:txBody>
      </p:sp>
      <p:sp>
        <p:nvSpPr>
          <p:cNvPr id="3" name="Content Placeholder 2">
            <a:extLst>
              <a:ext uri="{FF2B5EF4-FFF2-40B4-BE49-F238E27FC236}">
                <a16:creationId xmlns:a16="http://schemas.microsoft.com/office/drawing/2014/main" id="{B3D621FC-0F34-4B2A-AFFB-10F464DA59AD}"/>
              </a:ext>
            </a:extLst>
          </p:cNvPr>
          <p:cNvSpPr>
            <a:spLocks noGrp="1"/>
          </p:cNvSpPr>
          <p:nvPr>
            <p:ph idx="1"/>
          </p:nvPr>
        </p:nvSpPr>
        <p:spPr/>
        <p:txBody>
          <a:bodyPr>
            <a:normAutofit fontScale="92500" lnSpcReduction="20000"/>
          </a:bodyPr>
          <a:lstStyle/>
          <a:p>
            <a:r>
              <a:rPr lang="en-US" dirty="0">
                <a:latin typeface="Times New Roman" panose="02020603050405020304" pitchFamily="18" charset="0"/>
                <a:cs typeface="Times New Roman" panose="02020603050405020304" pitchFamily="18" charset="0"/>
              </a:rPr>
              <a:t>The data used for this project was obtained through the SteamSpy website’s API (</a:t>
            </a:r>
            <a:r>
              <a:rPr lang="en-US" dirty="0">
                <a:latin typeface="Times New Roman" panose="02020603050405020304" pitchFamily="18" charset="0"/>
                <a:cs typeface="Times New Roman" panose="02020603050405020304" pitchFamily="18" charset="0"/>
                <a:hlinkClick r:id="rId4"/>
              </a:rPr>
              <a:t>https://steamspy.com/api.php</a:t>
            </a:r>
            <a:r>
              <a:rPr lang="en-US" dirty="0">
                <a:latin typeface="Times New Roman" panose="02020603050405020304" pitchFamily="18" charset="0"/>
                <a:cs typeface="Times New Roman" panose="02020603050405020304" pitchFamily="18" charset="0"/>
              </a:rPr>
              <a:t>) by using the Python application to create files for the pulled data sets</a:t>
            </a:r>
          </a:p>
          <a:p>
            <a:r>
              <a:rPr lang="en-US" dirty="0">
                <a:latin typeface="Times New Roman" panose="02020603050405020304" pitchFamily="18" charset="0"/>
                <a:cs typeface="Times New Roman" panose="02020603050405020304" pitchFamily="18" charset="0"/>
              </a:rPr>
              <a:t>The training data is from the data pulled on July 2</a:t>
            </a:r>
            <a:r>
              <a:rPr lang="en-US" baseline="30000" dirty="0">
                <a:latin typeface="Times New Roman" panose="02020603050405020304" pitchFamily="18" charset="0"/>
                <a:cs typeface="Times New Roman" panose="02020603050405020304" pitchFamily="18" charset="0"/>
              </a:rPr>
              <a:t>nd</a:t>
            </a:r>
            <a:r>
              <a:rPr lang="en-US" dirty="0">
                <a:latin typeface="Times New Roman" panose="02020603050405020304" pitchFamily="18" charset="0"/>
                <a:cs typeface="Times New Roman" panose="02020603050405020304" pitchFamily="18" charset="0"/>
              </a:rPr>
              <a:t>, 2020</a:t>
            </a:r>
          </a:p>
          <a:p>
            <a:r>
              <a:rPr lang="en-US" dirty="0">
                <a:latin typeface="Times New Roman" panose="02020603050405020304" pitchFamily="18" charset="0"/>
                <a:cs typeface="Times New Roman" panose="02020603050405020304" pitchFamily="18" charset="0"/>
              </a:rPr>
              <a:t>The testing data is from the data pulled on July 13th, 2020, through July 18</a:t>
            </a:r>
            <a:r>
              <a:rPr lang="en-US" baseline="30000" dirty="0">
                <a:latin typeface="Times New Roman" panose="02020603050405020304" pitchFamily="18" charset="0"/>
                <a:cs typeface="Times New Roman" panose="02020603050405020304" pitchFamily="18" charset="0"/>
              </a:rPr>
              <a:t>th</a:t>
            </a:r>
            <a:r>
              <a:rPr lang="en-US" dirty="0">
                <a:latin typeface="Times New Roman" panose="02020603050405020304" pitchFamily="18" charset="0"/>
                <a:cs typeface="Times New Roman" panose="02020603050405020304" pitchFamily="18" charset="0"/>
              </a:rPr>
              <a:t>, 2020, inclusive</a:t>
            </a:r>
          </a:p>
          <a:p>
            <a:r>
              <a:rPr lang="en-US" dirty="0">
                <a:latin typeface="Times New Roman" panose="02020603050405020304" pitchFamily="18" charset="0"/>
                <a:cs typeface="Times New Roman" panose="02020603050405020304" pitchFamily="18" charset="0"/>
              </a:rPr>
              <a:t>Five predictor variables were used in the models: overall median play time of the game by all owners, the game’s publisher, the standard price of the game, any discounts applied to the price of the game at the time that the data was pulled, and number of owners of the game as broken up into specific range groups</a:t>
            </a:r>
          </a:p>
          <a:p>
            <a:r>
              <a:rPr lang="en-US" dirty="0">
                <a:latin typeface="Times New Roman" panose="02020603050405020304" pitchFamily="18" charset="0"/>
                <a:cs typeface="Times New Roman" panose="02020603050405020304" pitchFamily="18" charset="0"/>
              </a:rPr>
              <a:t>The variables to be predicted were the total number of positive and negative reviews received by each game</a:t>
            </a:r>
          </a:p>
        </p:txBody>
      </p:sp>
      <p:pic>
        <p:nvPicPr>
          <p:cNvPr id="6" name="Audio 5">
            <a:hlinkClick r:id="" action="ppaction://media"/>
            <a:extLst>
              <a:ext uri="{FF2B5EF4-FFF2-40B4-BE49-F238E27FC236}">
                <a16:creationId xmlns:a16="http://schemas.microsoft.com/office/drawing/2014/main" id="{09537CA9-47DE-4012-B0CF-6C06821B339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02257962"/>
      </p:ext>
    </p:extLst>
  </p:cSld>
  <p:clrMapOvr>
    <a:masterClrMapping/>
  </p:clrMapOvr>
  <mc:AlternateContent xmlns:mc="http://schemas.openxmlformats.org/markup-compatibility/2006">
    <mc:Choice xmlns:p14="http://schemas.microsoft.com/office/powerpoint/2010/main" Requires="p14">
      <p:transition spd="slow" p14:dur="2000" advTm="206945"/>
    </mc:Choice>
    <mc:Fallback>
      <p:transition spd="slow" advTm="2069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C71A4D-F249-4AD5-B7B6-815A10597302}"/>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Training Models</a:t>
            </a:r>
          </a:p>
        </p:txBody>
      </p:sp>
      <p:sp>
        <p:nvSpPr>
          <p:cNvPr id="3" name="Content Placeholder 2">
            <a:extLst>
              <a:ext uri="{FF2B5EF4-FFF2-40B4-BE49-F238E27FC236}">
                <a16:creationId xmlns:a16="http://schemas.microsoft.com/office/drawing/2014/main" id="{0A694629-39A6-457C-BD2E-ABA47948486F}"/>
              </a:ext>
            </a:extLst>
          </p:cNvPr>
          <p:cNvSpPr>
            <a:spLocks noGrp="1"/>
          </p:cNvSpPr>
          <p:nvPr>
            <p:ph idx="1"/>
          </p:nvPr>
        </p:nvSpPr>
        <p:spPr/>
        <p:txBody>
          <a:bodyPr>
            <a:normAutofit fontScale="92500" lnSpcReduction="20000"/>
          </a:bodyPr>
          <a:lstStyle/>
          <a:p>
            <a:r>
              <a:rPr lang="en-US" dirty="0">
                <a:latin typeface="Times New Roman" panose="02020603050405020304" pitchFamily="18" charset="0"/>
                <a:cs typeface="Times New Roman" panose="02020603050405020304" pitchFamily="18" charset="0"/>
              </a:rPr>
              <a:t>Fifteen different training models were used for comparison to one another and to mitigate possible biases in the process</a:t>
            </a:r>
          </a:p>
          <a:p>
            <a:pPr lvl="1">
              <a:buFont typeface="Courier New" panose="02070309020205020404" pitchFamily="49" charset="0"/>
              <a:buChar char="o"/>
            </a:pPr>
            <a:r>
              <a:rPr lang="en-US" dirty="0">
                <a:latin typeface="Times New Roman" panose="02020603050405020304" pitchFamily="18" charset="0"/>
                <a:cs typeface="Times New Roman" panose="02020603050405020304" pitchFamily="18" charset="0"/>
              </a:rPr>
              <a:t>Ten of these models were linear regression models split evenly between both the positive and negative review totals predictions and were based on differing levels of interaction between predictors: no intervariable interactions; interaction between the publishers and the number of owners; interaction between the base price and the discount; interaction between the number of owners and the median play time; interactions between the publishers, the number of owners, and the median play time (both combined as three different pairwise combinations and one of all three together)</a:t>
            </a:r>
          </a:p>
          <a:p>
            <a:pPr lvl="1">
              <a:buFont typeface="Courier New" panose="02070309020205020404" pitchFamily="49" charset="0"/>
              <a:buChar char="o"/>
            </a:pPr>
            <a:r>
              <a:rPr lang="en-US" dirty="0">
                <a:latin typeface="Times New Roman" panose="02020603050405020304" pitchFamily="18" charset="0"/>
                <a:cs typeface="Times New Roman" panose="02020603050405020304" pitchFamily="18" charset="0"/>
              </a:rPr>
              <a:t>While attempts were made to perform the same number of Poisson regression models, five of that type of model which were attempted resulted in divergent results and failed to produce viable models – the remaining five models consisted of four models for positive reviews based on no interaction, interaction between the publishers and the number of owners, interaction between the base price and the discount, and interaction between the number of owners and the median play time; and one model for negative reviews based on interaction between the number of owners and the median play time</a:t>
            </a:r>
          </a:p>
        </p:txBody>
      </p:sp>
      <p:pic>
        <p:nvPicPr>
          <p:cNvPr id="4" name="Audio 3">
            <a:hlinkClick r:id="" action="ppaction://media"/>
            <a:extLst>
              <a:ext uri="{FF2B5EF4-FFF2-40B4-BE49-F238E27FC236}">
                <a16:creationId xmlns:a16="http://schemas.microsoft.com/office/drawing/2014/main" id="{18CD28BB-91E1-41D5-86D7-C8DA29ED97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12971611"/>
      </p:ext>
    </p:extLst>
  </p:cSld>
  <p:clrMapOvr>
    <a:masterClrMapping/>
  </p:clrMapOvr>
  <mc:AlternateContent xmlns:mc="http://schemas.openxmlformats.org/markup-compatibility/2006">
    <mc:Choice xmlns:p14="http://schemas.microsoft.com/office/powerpoint/2010/main" Requires="p14">
      <p:transition spd="slow" p14:dur="2000" advTm="137379"/>
    </mc:Choice>
    <mc:Fallback>
      <p:transition spd="slow" advTm="1373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93A6B-8168-4359-BEBD-98DF52AF3A85}"/>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Training Model Results</a:t>
            </a:r>
          </a:p>
        </p:txBody>
      </p:sp>
      <p:sp>
        <p:nvSpPr>
          <p:cNvPr id="3" name="Content Placeholder 2">
            <a:extLst>
              <a:ext uri="{FF2B5EF4-FFF2-40B4-BE49-F238E27FC236}">
                <a16:creationId xmlns:a16="http://schemas.microsoft.com/office/drawing/2014/main" id="{C1ED1A6B-20F0-4FCC-B579-D9A45DE4F1C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resulting effects of the values and factors of the predictors in the linear regression models showed strong levels of statistical significance while maintaining estimated values which were not widely varied from one another</a:t>
            </a:r>
          </a:p>
          <a:p>
            <a:pPr lvl="1">
              <a:buFont typeface="Courier New" panose="02070309020205020404" pitchFamily="49" charset="0"/>
              <a:buChar char="o"/>
            </a:pPr>
            <a:r>
              <a:rPr lang="en-US" dirty="0">
                <a:latin typeface="Times New Roman" panose="02020603050405020304" pitchFamily="18" charset="0"/>
                <a:cs typeface="Times New Roman" panose="02020603050405020304" pitchFamily="18" charset="0"/>
              </a:rPr>
              <a:t>The amount of standard error for each coefficient, however, did show much higher levels of variability, especially in those models which included interaction terms between the publishers, the number of owners, and the median play time</a:t>
            </a:r>
          </a:p>
          <a:p>
            <a:pPr lvl="1">
              <a:buFont typeface="Courier New" panose="02070309020205020404" pitchFamily="49" charset="0"/>
              <a:buChar char="o"/>
            </a:pPr>
            <a:r>
              <a:rPr lang="en-US" dirty="0">
                <a:latin typeface="Times New Roman" panose="02020603050405020304" pitchFamily="18" charset="0"/>
                <a:cs typeface="Times New Roman" panose="02020603050405020304" pitchFamily="18" charset="0"/>
              </a:rPr>
              <a:t>These differences can be seen in the following plot snippets for the associated positive review models</a:t>
            </a:r>
          </a:p>
        </p:txBody>
      </p:sp>
      <p:pic>
        <p:nvPicPr>
          <p:cNvPr id="4" name="Audio 3">
            <a:hlinkClick r:id="" action="ppaction://media"/>
            <a:extLst>
              <a:ext uri="{FF2B5EF4-FFF2-40B4-BE49-F238E27FC236}">
                <a16:creationId xmlns:a16="http://schemas.microsoft.com/office/drawing/2014/main" id="{15813AF4-BC56-4C81-BE75-F4E68320756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6742182"/>
      </p:ext>
    </p:extLst>
  </p:cSld>
  <p:clrMapOvr>
    <a:masterClrMapping/>
  </p:clrMapOvr>
  <mc:AlternateContent xmlns:mc="http://schemas.openxmlformats.org/markup-compatibility/2006">
    <mc:Choice xmlns:p14="http://schemas.microsoft.com/office/powerpoint/2010/main" Requires="p14">
      <p:transition spd="slow" p14:dur="2000" advTm="107889"/>
    </mc:Choice>
    <mc:Fallback>
      <p:transition spd="slow" advTm="1078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761F52-BB2A-4CF3-A955-6638F57FE485}"/>
              </a:ext>
            </a:extLst>
          </p:cNvPr>
          <p:cNvSpPr>
            <a:spLocks noGrp="1"/>
          </p:cNvSpPr>
          <p:nvPr>
            <p:ph type="body" idx="1"/>
          </p:nvPr>
        </p:nvSpPr>
        <p:spPr>
          <a:xfrm>
            <a:off x="839787" y="668337"/>
            <a:ext cx="5157787" cy="823912"/>
          </a:xfrm>
        </p:spPr>
        <p:txBody>
          <a:bodyPr anchor="ctr">
            <a:normAutofit/>
          </a:bodyPr>
          <a:lstStyle/>
          <a:p>
            <a:pPr algn="ctr"/>
            <a:r>
              <a:rPr lang="en-US" sz="2200" dirty="0">
                <a:latin typeface="Times New Roman" panose="02020603050405020304" pitchFamily="18" charset="0"/>
                <a:cs typeface="Times New Roman" panose="02020603050405020304" pitchFamily="18" charset="0"/>
              </a:rPr>
              <a:t>Linear Regression Model – Positive Reviews – No Interactions</a:t>
            </a:r>
          </a:p>
        </p:txBody>
      </p:sp>
      <p:pic>
        <p:nvPicPr>
          <p:cNvPr id="8" name="Content Placeholder 7">
            <a:extLst>
              <a:ext uri="{FF2B5EF4-FFF2-40B4-BE49-F238E27FC236}">
                <a16:creationId xmlns:a16="http://schemas.microsoft.com/office/drawing/2014/main" id="{19687E9E-E736-4526-A47D-62B0ADB03F8C}"/>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836612" y="1492248"/>
            <a:ext cx="5160963" cy="4697413"/>
          </a:xfrm>
        </p:spPr>
      </p:pic>
      <p:sp>
        <p:nvSpPr>
          <p:cNvPr id="5" name="Text Placeholder 4">
            <a:extLst>
              <a:ext uri="{FF2B5EF4-FFF2-40B4-BE49-F238E27FC236}">
                <a16:creationId xmlns:a16="http://schemas.microsoft.com/office/drawing/2014/main" id="{5D0249A8-BF3F-4FB2-9AA0-7EEBB8BDD318}"/>
              </a:ext>
            </a:extLst>
          </p:cNvPr>
          <p:cNvSpPr>
            <a:spLocks noGrp="1"/>
          </p:cNvSpPr>
          <p:nvPr>
            <p:ph type="body" sz="quarter" idx="3"/>
          </p:nvPr>
        </p:nvSpPr>
        <p:spPr>
          <a:xfrm>
            <a:off x="6169024" y="668337"/>
            <a:ext cx="5183188" cy="823912"/>
          </a:xfrm>
        </p:spPr>
        <p:txBody>
          <a:bodyPr anchor="ctr">
            <a:normAutofit/>
          </a:bodyPr>
          <a:lstStyle/>
          <a:p>
            <a:pPr algn="ctr"/>
            <a:r>
              <a:rPr lang="en-US" sz="2200" dirty="0">
                <a:latin typeface="Times New Roman" panose="02020603050405020304" pitchFamily="18" charset="0"/>
                <a:cs typeface="Times New Roman" panose="02020603050405020304" pitchFamily="18" charset="0"/>
              </a:rPr>
              <a:t>Linear Regression Model – Positive Reviews – Publishers &amp; Owners</a:t>
            </a:r>
          </a:p>
        </p:txBody>
      </p:sp>
      <p:pic>
        <p:nvPicPr>
          <p:cNvPr id="10" name="Content Placeholder 9" descr="A screenshot of a cell phone&#10;&#10;Description automatically generated">
            <a:extLst>
              <a:ext uri="{FF2B5EF4-FFF2-40B4-BE49-F238E27FC236}">
                <a16:creationId xmlns:a16="http://schemas.microsoft.com/office/drawing/2014/main" id="{EF42846D-E273-4DE8-8B53-2A5ABC9239DF}"/>
              </a:ext>
            </a:extLst>
          </p:cNvPr>
          <p:cNvPicPr>
            <a:picLocks noGrp="1" noChangeAspect="1"/>
          </p:cNvPicPr>
          <p:nvPr>
            <p:ph sz="quarter" idx="4"/>
          </p:nvPr>
        </p:nvPicPr>
        <p:blipFill>
          <a:blip r:embed="rId5">
            <a:extLst>
              <a:ext uri="{28A0092B-C50C-407E-A947-70E740481C1C}">
                <a14:useLocalDpi xmlns:a14="http://schemas.microsoft.com/office/drawing/2010/main" val="0"/>
              </a:ext>
            </a:extLst>
          </a:blip>
          <a:stretch>
            <a:fillRect/>
          </a:stretch>
        </p:blipFill>
        <p:spPr>
          <a:xfrm>
            <a:off x="6172200" y="1492248"/>
            <a:ext cx="5183188" cy="4697413"/>
          </a:xfrm>
        </p:spPr>
      </p:pic>
      <p:pic>
        <p:nvPicPr>
          <p:cNvPr id="11" name="Audio 10">
            <a:hlinkClick r:id="" action="ppaction://media"/>
            <a:extLst>
              <a:ext uri="{FF2B5EF4-FFF2-40B4-BE49-F238E27FC236}">
                <a16:creationId xmlns:a16="http://schemas.microsoft.com/office/drawing/2014/main" id="{278DA2AD-0164-4F46-91E0-CCC846B3F72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7921114"/>
      </p:ext>
    </p:extLst>
  </p:cSld>
  <p:clrMapOvr>
    <a:masterClrMapping/>
  </p:clrMapOvr>
  <mc:AlternateContent xmlns:mc="http://schemas.openxmlformats.org/markup-compatibility/2006">
    <mc:Choice xmlns:p14="http://schemas.microsoft.com/office/powerpoint/2010/main" Requires="p14">
      <p:transition spd="slow" p14:dur="2000" advTm="55830"/>
    </mc:Choice>
    <mc:Fallback>
      <p:transition spd="slow" advTm="55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3886" x="150813" y="422275"/>
          <p14:tracePt t="3889" x="200025" y="438150"/>
          <p14:tracePt t="3892" x="303213" y="469900"/>
          <p14:tracePt t="3894" x="342900" y="485775"/>
          <p14:tracePt t="3896" x="382588" y="493713"/>
          <p14:tracePt t="3898" x="438150" y="509588"/>
          <p14:tracePt t="3899" x="469900" y="509588"/>
          <p14:tracePt t="3901" x="527050" y="519113"/>
          <p14:tracePt t="3903" x="558800" y="527050"/>
          <p14:tracePt t="3906" x="606425" y="542925"/>
          <p14:tracePt t="3908" x="646113" y="542925"/>
          <p14:tracePt t="3910" x="685800" y="550863"/>
          <p14:tracePt t="3912" x="725488" y="558800"/>
          <p14:tracePt t="3914" x="765175" y="558800"/>
          <p14:tracePt t="3915" x="804863" y="566738"/>
          <p14:tracePt t="3917" x="828675" y="574675"/>
          <p14:tracePt t="3919" x="860425" y="574675"/>
          <p14:tracePt t="3922" x="901700" y="582613"/>
          <p14:tracePt t="3925" x="965200" y="582613"/>
          <p14:tracePt t="3927" x="989013" y="582613"/>
          <p14:tracePt t="3930" x="1012825" y="582613"/>
          <p14:tracePt t="3932" x="1044575" y="582613"/>
          <p14:tracePt t="3933" x="1060450" y="582613"/>
          <p14:tracePt t="3935" x="1084263" y="582613"/>
          <p14:tracePt t="3937" x="1108075" y="582613"/>
          <p14:tracePt t="3940" x="1123950" y="590550"/>
          <p14:tracePt t="3943" x="1147763" y="590550"/>
          <p14:tracePt t="3944" x="1171575" y="590550"/>
          <p14:tracePt t="3945" x="1187450" y="590550"/>
          <p14:tracePt t="3948" x="1203325" y="590550"/>
          <p14:tracePt t="3949" x="1220788" y="590550"/>
          <p14:tracePt t="3951" x="1228725" y="598488"/>
          <p14:tracePt t="3953" x="1244600" y="598488"/>
          <p14:tracePt t="3955" x="1260475" y="598488"/>
          <p14:tracePt t="3960" x="1276350" y="598488"/>
          <p14:tracePt t="3961" x="1292225" y="598488"/>
          <p14:tracePt t="3963" x="1300163" y="606425"/>
          <p14:tracePt t="3966" x="1308100" y="606425"/>
          <p14:tracePt t="3967" x="1316038" y="606425"/>
          <p14:tracePt t="3969" x="1316038" y="614363"/>
          <p14:tracePt t="3970" x="1331913" y="614363"/>
          <p14:tracePt t="3974" x="1339850" y="614363"/>
          <p14:tracePt t="3978" x="1339850" y="622300"/>
          <p14:tracePt t="3981" x="1347788" y="622300"/>
          <p14:tracePt t="4011" x="1347788" y="630238"/>
          <p14:tracePt t="4020" x="1347788" y="638175"/>
          <p14:tracePt t="4026" x="1347788" y="646113"/>
          <p14:tracePt t="4033" x="1347788" y="654050"/>
          <p14:tracePt t="4041" x="1347788" y="661988"/>
          <p14:tracePt t="4046" x="1347788" y="669925"/>
          <p14:tracePt t="4051" x="1347788" y="677863"/>
          <p14:tracePt t="4056" x="1347788" y="685800"/>
          <p14:tracePt t="4059" x="1347788" y="693738"/>
          <p14:tracePt t="4061" x="1347788" y="701675"/>
          <p14:tracePt t="4063" x="1347788" y="709613"/>
          <p14:tracePt t="4068" x="1347788" y="717550"/>
          <p14:tracePt t="4069" x="1347788" y="725488"/>
          <p14:tracePt t="4073" x="1347788" y="733425"/>
          <p14:tracePt t="4074" x="1347788" y="741363"/>
          <p14:tracePt t="4075" x="1347788" y="749300"/>
          <p14:tracePt t="4077" x="1347788" y="757238"/>
          <p14:tracePt t="4079" x="1347788" y="765175"/>
          <p14:tracePt t="4081" x="1347788" y="773113"/>
          <p14:tracePt t="4084" x="1347788" y="781050"/>
          <p14:tracePt t="4086" x="1347788" y="788988"/>
          <p14:tracePt t="4087" x="1347788" y="796925"/>
          <p14:tracePt t="4090" x="1347788" y="812800"/>
          <p14:tracePt t="4092" x="1355725" y="820738"/>
          <p14:tracePt t="4093" x="1355725" y="828675"/>
          <p14:tracePt t="4095" x="1355725" y="844550"/>
          <p14:tracePt t="4097" x="1363663" y="852488"/>
          <p14:tracePt t="4099" x="1363663" y="862013"/>
          <p14:tracePt t="4102" x="1363663" y="869950"/>
          <p14:tracePt t="4104" x="1363663" y="877888"/>
          <p14:tracePt t="4106" x="1371600" y="885825"/>
          <p14:tracePt t="4108" x="1371600" y="901700"/>
          <p14:tracePt t="4110" x="1379538" y="909638"/>
          <p14:tracePt t="4111" x="1379538" y="917575"/>
          <p14:tracePt t="4113" x="1379538" y="925513"/>
          <p14:tracePt t="4115" x="1387475" y="925513"/>
          <p14:tracePt t="4119" x="1387475" y="941388"/>
          <p14:tracePt t="4124" x="1395413" y="957263"/>
          <p14:tracePt t="4127" x="1395413" y="965200"/>
          <p14:tracePt t="4129" x="1395413" y="973138"/>
          <p14:tracePt t="4132" x="1395413" y="981075"/>
          <p14:tracePt t="4134" x="1403350" y="989013"/>
          <p14:tracePt t="4135" x="1403350" y="996950"/>
          <p14:tracePt t="4140" x="1411288" y="1004888"/>
          <p14:tracePt t="4141" x="1411288" y="1020763"/>
          <p14:tracePt t="4143" x="1419225" y="1020763"/>
          <p14:tracePt t="4144" x="1419225" y="1036638"/>
          <p14:tracePt t="4146" x="1427163" y="1036638"/>
          <p14:tracePt t="4148" x="1427163" y="1044575"/>
          <p14:tracePt t="4151" x="1435100" y="1060450"/>
          <p14:tracePt t="4152" x="1443038" y="1060450"/>
          <p14:tracePt t="4156" x="1443038" y="1076325"/>
          <p14:tracePt t="4158" x="1458913" y="1092200"/>
          <p14:tracePt t="4160" x="1466850" y="1092200"/>
          <p14:tracePt t="4162" x="1474788" y="1100138"/>
          <p14:tracePt t="4164" x="1482725" y="1116013"/>
          <p14:tracePt t="4169" x="1498600" y="1131888"/>
          <p14:tracePt t="4172" x="1514475" y="1147763"/>
          <p14:tracePt t="4176" x="1522413" y="1155700"/>
          <p14:tracePt t="4178" x="1538288" y="1163638"/>
          <p14:tracePt t="4181" x="1538288" y="1171575"/>
          <p14:tracePt t="4182" x="1554163" y="1171575"/>
          <p14:tracePt t="4185" x="1554163" y="1187450"/>
          <p14:tracePt t="4186" x="1571625" y="1187450"/>
          <p14:tracePt t="4189" x="1571625" y="1195388"/>
          <p14:tracePt t="4192" x="1587500" y="1212850"/>
          <p14:tracePt t="4194" x="1603375" y="1220788"/>
          <p14:tracePt t="4196" x="1611313" y="1220788"/>
          <p14:tracePt t="4198" x="1611313" y="1228725"/>
          <p14:tracePt t="4200" x="1627188" y="1236663"/>
          <p14:tracePt t="4202" x="1635125" y="1236663"/>
          <p14:tracePt t="4205" x="1643063" y="1236663"/>
          <p14:tracePt t="4208" x="1658938" y="1252538"/>
          <p14:tracePt t="4210" x="1674813" y="1260475"/>
          <p14:tracePt t="4212" x="1690688" y="1268413"/>
          <p14:tracePt t="4217" x="1706563" y="1268413"/>
          <p14:tracePt t="4219" x="1722438" y="1276350"/>
          <p14:tracePt t="4220" x="1738313" y="1284288"/>
          <p14:tracePt t="4222" x="1746250" y="1284288"/>
          <p14:tracePt t="4224" x="1762125" y="1284288"/>
          <p14:tracePt t="4227" x="1778000" y="1284288"/>
          <p14:tracePt t="4228" x="1785938" y="1292225"/>
          <p14:tracePt t="4230" x="1801813" y="1300163"/>
          <p14:tracePt t="4231" x="1817688" y="1300163"/>
          <p14:tracePt t="4234" x="1833563" y="1300163"/>
          <p14:tracePt t="4235" x="1849438" y="1300163"/>
          <p14:tracePt t="4237" x="1857375" y="1308100"/>
          <p14:tracePt t="4240" x="1873250" y="1308100"/>
          <p14:tracePt t="4243" x="1905000" y="1316038"/>
          <p14:tracePt t="4245" x="1912938" y="1316038"/>
          <p14:tracePt t="4247" x="1930400" y="1323975"/>
          <p14:tracePt t="4250" x="1954213" y="1323975"/>
          <p14:tracePt t="4251" x="1962150" y="1323975"/>
          <p14:tracePt t="4253" x="1970088" y="1323975"/>
          <p14:tracePt t="4255" x="1985963" y="1323975"/>
          <p14:tracePt t="4257" x="2001838" y="1323975"/>
          <p14:tracePt t="4259" x="2009775" y="1323975"/>
          <p14:tracePt t="4261" x="2017713" y="1323975"/>
          <p14:tracePt t="4263" x="2025650" y="1323975"/>
          <p14:tracePt t="4265" x="2033588" y="1331913"/>
          <p14:tracePt t="4268" x="2041525" y="1331913"/>
          <p14:tracePt t="4269" x="2049463" y="1331913"/>
          <p14:tracePt t="4272" x="2057400" y="1331913"/>
          <p14:tracePt t="4274" x="2065338" y="1331913"/>
          <p14:tracePt t="4275" x="2081213" y="1339850"/>
          <p14:tracePt t="4279" x="2089150" y="1347788"/>
          <p14:tracePt t="4281" x="2105025" y="1347788"/>
          <p14:tracePt t="4286" x="2112963" y="1347788"/>
          <p14:tracePt t="4288" x="2128838" y="1355725"/>
          <p14:tracePt t="4290" x="2136775" y="1363663"/>
          <p14:tracePt t="4291" x="2144713" y="1363663"/>
          <p14:tracePt t="4293" x="2160588" y="1363663"/>
          <p14:tracePt t="4295" x="2168525" y="1363663"/>
          <p14:tracePt t="4297" x="2184400" y="1379538"/>
          <p14:tracePt t="4299" x="2192338" y="1379538"/>
          <p14:tracePt t="4301" x="2200275" y="1379538"/>
          <p14:tracePt t="4303" x="2216150" y="1387475"/>
          <p14:tracePt t="4307" x="2232025" y="1387475"/>
          <p14:tracePt t="4309" x="2247900" y="1395413"/>
          <p14:tracePt t="4310" x="2255838" y="1403350"/>
          <p14:tracePt t="4312" x="2265363" y="1403350"/>
          <p14:tracePt t="4314" x="2273300" y="1411288"/>
          <p14:tracePt t="4316" x="2289175" y="1411288"/>
          <p14:tracePt t="4318" x="2297113" y="1419225"/>
          <p14:tracePt t="4321" x="2305050" y="1419225"/>
          <p14:tracePt t="4323" x="2312988" y="1427163"/>
          <p14:tracePt t="4324" x="2320925" y="1427163"/>
          <p14:tracePt t="4326" x="2328863" y="1435100"/>
          <p14:tracePt t="4330" x="2344738" y="1443038"/>
          <p14:tracePt t="4335" x="2352675" y="1443038"/>
          <p14:tracePt t="4336" x="2360613" y="1450975"/>
          <p14:tracePt t="4338" x="2368550" y="1450975"/>
          <p14:tracePt t="4341" x="2376488" y="1450975"/>
          <p14:tracePt t="4342" x="2376488" y="1458913"/>
          <p14:tracePt t="4344" x="2392363" y="1466850"/>
          <p14:tracePt t="4348" x="2400300" y="1474788"/>
          <p14:tracePt t="4351" x="2408238" y="1474788"/>
          <p14:tracePt t="4352" x="2416175" y="1482725"/>
          <p14:tracePt t="4356" x="2424113" y="1482725"/>
          <p14:tracePt t="4358" x="2439988" y="1490663"/>
          <p14:tracePt t="4360" x="2455863" y="1498600"/>
          <p14:tracePt t="4362" x="2463800" y="1506538"/>
          <p14:tracePt t="4364" x="2479675" y="1514475"/>
          <p14:tracePt t="4367" x="2487613" y="1522413"/>
          <p14:tracePt t="4369" x="2495550" y="1522413"/>
          <p14:tracePt t="4370" x="2511425" y="1530350"/>
          <p14:tracePt t="4373" x="2519363" y="1538288"/>
          <p14:tracePt t="4376" x="2527300" y="1547813"/>
          <p14:tracePt t="4377" x="2543175" y="1555750"/>
          <p14:tracePt t="4378" x="2559050" y="1563688"/>
          <p14:tracePt t="4380" x="2566988" y="1563688"/>
          <p14:tracePt t="4381" x="2582863" y="1571625"/>
          <p14:tracePt t="4383" x="2590800" y="1579563"/>
          <p14:tracePt t="4385" x="2606675" y="1587500"/>
          <p14:tracePt t="4389" x="2624138" y="1595438"/>
          <p14:tracePt t="4391" x="2640013" y="1603375"/>
          <p14:tracePt t="4393" x="2655888" y="1611313"/>
          <p14:tracePt t="4395" x="2663825" y="1611313"/>
          <p14:tracePt t="4397" x="2679700" y="1619250"/>
          <p14:tracePt t="4399" x="2695575" y="1627188"/>
          <p14:tracePt t="4402" x="2703513" y="1627188"/>
          <p14:tracePt t="4403" x="2711450" y="1635125"/>
          <p14:tracePt t="4405" x="2727325" y="1635125"/>
          <p14:tracePt t="4409" x="2743200" y="1635125"/>
          <p14:tracePt t="4411" x="2743200" y="1643063"/>
          <p14:tracePt t="4413" x="2751138" y="1643063"/>
          <p14:tracePt t="4415" x="2767013" y="1643063"/>
          <p14:tracePt t="4419" x="2774950" y="1643063"/>
          <p14:tracePt t="4424" x="2782888" y="1643063"/>
          <p14:tracePt t="4427" x="2790825" y="1643063"/>
          <p14:tracePt t="4431" x="2798763" y="1643063"/>
          <p14:tracePt t="4692" x="2790825" y="1643063"/>
          <p14:tracePt t="4696" x="2790825" y="1635125"/>
          <p14:tracePt t="4708" x="2782888" y="1635125"/>
          <p14:tracePt t="4710" x="2774950" y="1627188"/>
          <p14:tracePt t="4715" x="2767013" y="1619250"/>
          <p14:tracePt t="4718" x="2759075" y="1619250"/>
          <p14:tracePt t="4723" x="2751138" y="1619250"/>
          <p14:tracePt t="4726" x="2743200" y="1611313"/>
          <p14:tracePt t="4729" x="2735263" y="1611313"/>
          <p14:tracePt t="4731" x="2727325" y="1611313"/>
          <p14:tracePt t="4733" x="2719388" y="1603375"/>
          <p14:tracePt t="4739" x="2711450" y="1603375"/>
          <p14:tracePt t="4743" x="2687638" y="1595438"/>
          <p14:tracePt t="4745" x="2687638" y="1587500"/>
          <p14:tracePt t="4747" x="2671763" y="1587500"/>
          <p14:tracePt t="4749" x="2663825" y="1587500"/>
          <p14:tracePt t="4751" x="2655888" y="1587500"/>
          <p14:tracePt t="4753" x="2655888" y="1579563"/>
          <p14:tracePt t="4759" x="2632075" y="1579563"/>
          <p14:tracePt t="4761" x="2624138" y="1579563"/>
          <p14:tracePt t="4764" x="2616200" y="1571625"/>
          <p14:tracePt t="4765" x="2606675" y="1571625"/>
          <p14:tracePt t="4767" x="2590800" y="1571625"/>
          <p14:tracePt t="4769" x="2590800" y="1563688"/>
          <p14:tracePt t="4772" x="2582863" y="1563688"/>
          <p14:tracePt t="4775" x="2566988" y="1563688"/>
          <p14:tracePt t="4777" x="2559050" y="1563688"/>
          <p14:tracePt t="4779" x="2551113" y="1555750"/>
          <p14:tracePt t="4781" x="2543175" y="1555750"/>
          <p14:tracePt t="4783" x="2535238" y="1555750"/>
          <p14:tracePt t="4785" x="2527300" y="1555750"/>
          <p14:tracePt t="4790" x="2511425" y="1547813"/>
          <p14:tracePt t="4791" x="2503488" y="1547813"/>
          <p14:tracePt t="4793" x="2495550" y="1538288"/>
          <p14:tracePt t="4794" x="2479675" y="1538288"/>
          <p14:tracePt t="4798" x="2471738" y="1538288"/>
          <p14:tracePt t="4801" x="2455863" y="1538288"/>
          <p14:tracePt t="4807" x="2432050" y="1538288"/>
          <p14:tracePt t="4808" x="2424113" y="1530350"/>
          <p14:tracePt t="4810" x="2416175" y="1530350"/>
          <p14:tracePt t="4812" x="2408238" y="1530350"/>
          <p14:tracePt t="4813" x="2400300" y="1522413"/>
          <p14:tracePt t="4816" x="2384425" y="1522413"/>
          <p14:tracePt t="4820" x="2376488" y="1522413"/>
          <p14:tracePt t="4823" x="2368550" y="1522413"/>
          <p14:tracePt t="4825" x="2360613" y="1514475"/>
          <p14:tracePt t="4826" x="2352675" y="1514475"/>
          <p14:tracePt t="4828" x="2344738" y="1514475"/>
          <p14:tracePt t="4830" x="2336800" y="1514475"/>
          <p14:tracePt t="4832" x="2328863" y="1514475"/>
          <p14:tracePt t="4834" x="2328863" y="1506538"/>
          <p14:tracePt t="4836" x="2312988" y="1506538"/>
          <p14:tracePt t="4840" x="2305050" y="1498600"/>
          <p14:tracePt t="4842" x="2297113" y="1498600"/>
          <p14:tracePt t="4844" x="2289175" y="1498600"/>
          <p14:tracePt t="4847" x="2281238" y="1498600"/>
          <p14:tracePt t="4850" x="2281238" y="1490663"/>
          <p14:tracePt t="4852" x="2273300" y="1490663"/>
          <p14:tracePt t="4856" x="2265363" y="1490663"/>
          <p14:tracePt t="4860" x="2255838" y="1490663"/>
          <p14:tracePt t="4866" x="2247900" y="1490663"/>
          <p14:tracePt t="4868" x="2247900" y="1482725"/>
          <p14:tracePt t="5025" x="2247900" y="1474788"/>
          <p14:tracePt t="5031" x="2239963" y="1474788"/>
          <p14:tracePt t="5041" x="2239963" y="1466850"/>
          <p14:tracePt t="5060" x="2232025" y="1466850"/>
          <p14:tracePt t="5065" x="2224088" y="1466850"/>
          <p14:tracePt t="5069" x="2224088" y="1458913"/>
          <p14:tracePt t="5270" x="2224088" y="1450975"/>
          <p14:tracePt t="8142" x="2232025" y="1450975"/>
          <p14:tracePt t="8157" x="2239963" y="1450975"/>
          <p14:tracePt t="8164" x="2239963" y="1458913"/>
          <p14:tracePt t="8171" x="2247900" y="1458913"/>
          <p14:tracePt t="8187" x="2255838" y="1458913"/>
          <p14:tracePt t="8190" x="2265363" y="1458913"/>
          <p14:tracePt t="8202" x="2265363" y="1466850"/>
          <p14:tracePt t="8205" x="2273300" y="1466850"/>
          <p14:tracePt t="8217" x="2281238" y="1474788"/>
          <p14:tracePt t="8231" x="2289175" y="1474788"/>
          <p14:tracePt t="8243" x="2297113" y="1474788"/>
          <p14:tracePt t="8262" x="2305050" y="1474788"/>
          <p14:tracePt t="8280" x="2312988" y="1482725"/>
          <p14:tracePt t="8305" x="2320925" y="1482725"/>
          <p14:tracePt t="8312" x="2328863" y="1482725"/>
          <p14:tracePt t="8326" x="2336800" y="1482725"/>
          <p14:tracePt t="8338" x="2344738" y="1482725"/>
          <p14:tracePt t="8340" x="2344738" y="1490663"/>
          <p14:tracePt t="8352" x="2352675" y="1490663"/>
          <p14:tracePt t="8387" x="2360613" y="1490663"/>
          <p14:tracePt t="9428" x="2368550" y="1490663"/>
          <p14:tracePt t="9552" x="2360613" y="1490663"/>
          <p14:tracePt t="9559" x="2352675" y="1490663"/>
          <p14:tracePt t="9572" x="2344738" y="1490663"/>
          <p14:tracePt t="9582" x="2336800" y="1490663"/>
          <p14:tracePt t="9594" x="2328863" y="1490663"/>
          <p14:tracePt t="9598" x="2320925" y="1490663"/>
          <p14:tracePt t="9605" x="2312988" y="1490663"/>
          <p14:tracePt t="9613" x="2305050" y="1490663"/>
          <p14:tracePt t="9621" x="2297113" y="1490663"/>
          <p14:tracePt t="9624" x="2289175" y="1490663"/>
          <p14:tracePt t="9631" x="2281238" y="1490663"/>
          <p14:tracePt t="9636" x="2273300" y="1490663"/>
          <p14:tracePt t="9643" x="2265363" y="1490663"/>
          <p14:tracePt t="9645" x="2255838" y="1490663"/>
          <p14:tracePt t="9651" x="2247900" y="1490663"/>
          <p14:tracePt t="9656" x="2239963" y="1490663"/>
          <p14:tracePt t="9663" x="2232025" y="1490663"/>
          <p14:tracePt t="9665" x="2224088" y="1490663"/>
          <p14:tracePt t="9671" x="2216150" y="1490663"/>
          <p14:tracePt t="9676" x="2208213" y="1490663"/>
          <p14:tracePt t="9682" x="2200275" y="1490663"/>
          <p14:tracePt t="9684" x="2192338" y="1490663"/>
          <p14:tracePt t="9689" x="2184400" y="1498600"/>
          <p14:tracePt t="9694" x="2176463" y="1498600"/>
          <p14:tracePt t="9699" x="2168525" y="1506538"/>
          <p14:tracePt t="9704" x="2160588" y="1506538"/>
          <p14:tracePt t="9705" x="2160588" y="1514475"/>
          <p14:tracePt t="9710" x="2152650" y="1514475"/>
          <p14:tracePt t="9714" x="2144713" y="1514475"/>
          <p14:tracePt t="9716" x="2144713" y="1522413"/>
          <p14:tracePt t="9719" x="2136775" y="1522413"/>
          <p14:tracePt t="9721" x="2128838" y="1522413"/>
          <p14:tracePt t="9725" x="2128838" y="1530350"/>
          <p14:tracePt t="9727" x="2120900" y="1530350"/>
          <p14:tracePt t="9732" x="2112963" y="1530350"/>
          <p14:tracePt t="9738" x="2105025" y="1538288"/>
          <p14:tracePt t="9740" x="2097088" y="1538288"/>
          <p14:tracePt t="9743" x="2097088" y="1547813"/>
          <p14:tracePt t="9745" x="2089150" y="1547813"/>
          <p14:tracePt t="9750" x="2081213" y="1547813"/>
          <p14:tracePt t="9757" x="2073275" y="1555750"/>
          <p14:tracePt t="9763" x="2065338" y="1555750"/>
          <p14:tracePt t="9769" x="2057400" y="1555750"/>
          <p14:tracePt t="9774" x="2057400" y="1563688"/>
          <p14:tracePt t="9783" x="2049463" y="1563688"/>
          <p14:tracePt t="9859" x="2041525" y="1563688"/>
          <p14:tracePt t="9888" x="2033588" y="1563688"/>
          <p14:tracePt t="9911" x="2025650" y="1563688"/>
          <p14:tracePt t="9927" x="2017713" y="1563688"/>
          <p14:tracePt t="9933" x="2017713" y="1571625"/>
          <p14:tracePt t="9937" x="2009775" y="1571625"/>
          <p14:tracePt t="9942" x="2009775" y="1579563"/>
          <p14:tracePt t="9948" x="2001838" y="1579563"/>
          <p14:tracePt t="9950" x="1993900" y="1579563"/>
          <p14:tracePt t="9962" x="1993900" y="1587500"/>
          <p14:tracePt t="9964" x="1985963" y="1587500"/>
          <p14:tracePt t="9978" x="1978025" y="1595438"/>
          <p14:tracePt t="10001" x="1970088" y="1603375"/>
          <p14:tracePt t="10009" x="1962150" y="1603375"/>
          <p14:tracePt t="10011" x="1962150" y="1611313"/>
          <p14:tracePt t="10026" x="1962150" y="1619250"/>
          <p14:tracePt t="10027" x="1954213" y="1619250"/>
          <p14:tracePt t="10040" x="1954213" y="1627188"/>
          <p14:tracePt t="10048" x="1946275" y="1627188"/>
          <p14:tracePt t="10053" x="1946275" y="1635125"/>
          <p14:tracePt t="10059" x="1946275" y="1643063"/>
          <p14:tracePt t="10071" x="1938338" y="1643063"/>
          <p14:tracePt t="10075" x="1938338" y="1651000"/>
          <p14:tracePt t="10718" x="1938338" y="1658938"/>
          <p14:tracePt t="10975" x="1930400" y="1658938"/>
          <p14:tracePt t="10978" x="1930400" y="1651000"/>
          <p14:tracePt t="11003" x="1930400" y="1643063"/>
          <p14:tracePt t="11015" x="1930400" y="1635125"/>
          <p14:tracePt t="11018" x="1922463" y="1635125"/>
          <p14:tracePt t="11116" x="1922463" y="1627188"/>
          <p14:tracePt t="16849" x="1912938" y="1627188"/>
          <p14:tracePt t="16860" x="1905000" y="1627188"/>
          <p14:tracePt t="16867" x="1897063" y="1627188"/>
          <p14:tracePt t="16883" x="1889125" y="1627188"/>
          <p14:tracePt t="16909" x="1881188" y="1627188"/>
          <p14:tracePt t="16916" x="1873250" y="1627188"/>
          <p14:tracePt t="16920" x="1865313" y="1635125"/>
          <p14:tracePt t="16930" x="1857375" y="1635125"/>
          <p14:tracePt t="16935" x="1849438" y="1635125"/>
          <p14:tracePt t="16941" x="1849438" y="1643063"/>
          <p14:tracePt t="16945" x="1841500" y="1643063"/>
          <p14:tracePt t="16958" x="1833563" y="1643063"/>
          <p14:tracePt t="16967" x="1825625" y="1643063"/>
          <p14:tracePt t="16990" x="1817688" y="1643063"/>
          <p14:tracePt t="17002" x="1809750" y="1643063"/>
          <p14:tracePt t="17009" x="1801813" y="1643063"/>
          <p14:tracePt t="17014" x="1793875" y="1643063"/>
          <p14:tracePt t="17020" x="1785938" y="1643063"/>
          <p14:tracePt t="17026" x="1778000" y="1643063"/>
          <p14:tracePt t="17035" x="1770063" y="1643063"/>
          <p14:tracePt t="17039" x="1762125" y="1643063"/>
          <p14:tracePt t="17047" x="1754188" y="1643063"/>
          <p14:tracePt t="17063" x="1746250" y="1643063"/>
          <p14:tracePt t="17199" x="1738313" y="1643063"/>
          <p14:tracePt t="17217" x="1730375" y="1643063"/>
          <p14:tracePt t="17243" x="1722438" y="1643063"/>
          <p14:tracePt t="17273" x="1714500" y="1643063"/>
          <p14:tracePt t="17290" x="1714500" y="1651000"/>
          <p14:tracePt t="17296" x="1706563" y="1651000"/>
          <p14:tracePt t="17308" x="1698625" y="1651000"/>
          <p14:tracePt t="17315" x="1698625" y="1658938"/>
          <p14:tracePt t="17328" x="1690688" y="1658938"/>
          <p14:tracePt t="17344" x="1690688" y="1666875"/>
          <p14:tracePt t="17350" x="1682750" y="1666875"/>
          <p14:tracePt t="17448" x="1674813" y="1666875"/>
          <p14:tracePt t="17462" x="1666875" y="1666875"/>
          <p14:tracePt t="17486" x="1658938" y="1666875"/>
          <p14:tracePt t="17524" x="1651000" y="1666875"/>
          <p14:tracePt t="17624" x="1651000" y="1658938"/>
          <p14:tracePt t="17656" x="1643063" y="1658938"/>
          <p14:tracePt t="17700" x="1635125" y="1658938"/>
          <p14:tracePt t="17719" x="1635125" y="1666875"/>
          <p14:tracePt t="17723" x="1635125" y="1674813"/>
          <p14:tracePt t="17726" x="1627188" y="1674813"/>
          <p14:tracePt t="17728" x="1627188" y="1682750"/>
          <p14:tracePt t="17734" x="1627188" y="1690688"/>
          <p14:tracePt t="17739" x="1627188" y="1698625"/>
          <p14:tracePt t="17741" x="1619250" y="1706563"/>
          <p14:tracePt t="17744" x="1619250" y="1714500"/>
          <p14:tracePt t="17749" x="1619250" y="1722438"/>
          <p14:tracePt t="17752" x="1619250" y="1730375"/>
          <p14:tracePt t="17757" x="1619250" y="1738313"/>
          <p14:tracePt t="17758" x="1611313" y="1738313"/>
          <p14:tracePt t="17760" x="1611313" y="1746250"/>
          <p14:tracePt t="17763" x="1603375" y="1754188"/>
          <p14:tracePt t="17769" x="1603375" y="1762125"/>
          <p14:tracePt t="17772" x="1603375" y="1770063"/>
          <p14:tracePt t="17777" x="1603375" y="1778000"/>
          <p14:tracePt t="17784" x="1603375" y="1785938"/>
          <p14:tracePt t="17788" x="1595438" y="1785938"/>
          <p14:tracePt t="17791" x="1595438" y="1793875"/>
          <p14:tracePt t="17795" x="1595438" y="1801813"/>
          <p14:tracePt t="17802" x="1595438" y="1809750"/>
          <p14:tracePt t="17809" x="1595438" y="1817688"/>
          <p14:tracePt t="17832" x="1595438" y="1825625"/>
          <p14:tracePt t="17846" x="1587500" y="1825625"/>
          <p14:tracePt t="17849" x="1587500" y="1833563"/>
          <p14:tracePt t="17865" x="1587500" y="1841500"/>
          <p14:tracePt t="17870" x="1587500" y="1849438"/>
          <p14:tracePt t="17876" x="1587500" y="1857375"/>
          <p14:tracePt t="17880" x="1587500" y="1865313"/>
          <p14:tracePt t="17885" x="1587500" y="1873250"/>
          <p14:tracePt t="17889" x="1587500" y="1881188"/>
          <p14:tracePt t="17892" x="1587500" y="1890713"/>
          <p14:tracePt t="17896" x="1587500" y="1898650"/>
          <p14:tracePt t="17899" x="1587500" y="1906588"/>
          <p14:tracePt t="17902" x="1587500" y="1914525"/>
          <p14:tracePt t="17907" x="1587500" y="1922463"/>
          <p14:tracePt t="17910" x="1587500" y="1930400"/>
          <p14:tracePt t="17912" x="1587500" y="1938338"/>
          <p14:tracePt t="17915" x="1579563" y="1938338"/>
          <p14:tracePt t="17917" x="1579563" y="1946275"/>
          <p14:tracePt t="17919" x="1579563" y="1954213"/>
          <p14:tracePt t="17925" x="1579563" y="1970088"/>
          <p14:tracePt t="17929" x="1579563" y="1978025"/>
          <p14:tracePt t="17935" x="1579563" y="1985963"/>
          <p14:tracePt t="17940" x="1579563" y="1993900"/>
          <p14:tracePt t="17941" x="1579563" y="2001838"/>
          <p14:tracePt t="17949" x="1579563" y="2009775"/>
          <p14:tracePt t="17953" x="1579563" y="2017713"/>
          <p14:tracePt t="17959" x="1579563" y="2025650"/>
          <p14:tracePt t="17961" x="1579563" y="2033588"/>
          <p14:tracePt t="17967" x="1579563" y="2041525"/>
          <p14:tracePt t="17974" x="1579563" y="2049463"/>
          <p14:tracePt t="17979" x="1579563" y="2057400"/>
          <p14:tracePt t="17982" x="1579563" y="2065338"/>
          <p14:tracePt t="17987" x="1579563" y="2073275"/>
          <p14:tracePt t="17991" x="1579563" y="2081213"/>
          <p14:tracePt t="17999" x="1579563" y="2089150"/>
          <p14:tracePt t="18002" x="1579563" y="2097088"/>
          <p14:tracePt t="18004" x="1579563" y="2105025"/>
          <p14:tracePt t="18010" x="1579563" y="2112963"/>
          <p14:tracePt t="18017" x="1579563" y="2120900"/>
          <p14:tracePt t="18018" x="1579563" y="2128838"/>
          <p14:tracePt t="18027" x="1579563" y="2136775"/>
          <p14:tracePt t="18032" x="1579563" y="2144713"/>
          <p14:tracePt t="18041" x="1579563" y="2152650"/>
          <p14:tracePt t="18049" x="1587500" y="2152650"/>
          <p14:tracePt t="18050" x="1587500" y="2160588"/>
          <p14:tracePt t="18055" x="1587500" y="2168525"/>
          <p14:tracePt t="18067" x="1587500" y="2176463"/>
          <p14:tracePt t="18083" x="1587500" y="2184400"/>
          <p14:tracePt t="18100" x="1587500" y="2192338"/>
          <p14:tracePt t="18105" x="1587500" y="2200275"/>
          <p14:tracePt t="18117" x="1587500" y="2208213"/>
          <p14:tracePt t="18124" x="1587500" y="2216150"/>
          <p14:tracePt t="18133" x="1587500" y="2224088"/>
          <p14:tracePt t="18138" x="1587500" y="2233613"/>
          <p14:tracePt t="18146" x="1587500" y="2241550"/>
          <p14:tracePt t="18151" x="1587500" y="2249488"/>
          <p14:tracePt t="18158" x="1587500" y="2257425"/>
          <p14:tracePt t="18161" x="1587500" y="2265363"/>
          <p14:tracePt t="18165" x="1587500" y="2273300"/>
          <p14:tracePt t="18170" x="1587500" y="2281238"/>
          <p14:tracePt t="18173" x="1587500" y="2289175"/>
          <p14:tracePt t="18177" x="1587500" y="2297113"/>
          <p14:tracePt t="18178" x="1587500" y="2305050"/>
          <p14:tracePt t="18184" x="1587500" y="2312988"/>
          <p14:tracePt t="18189" x="1587500" y="2320925"/>
          <p14:tracePt t="18191" x="1587500" y="2328863"/>
          <p14:tracePt t="18195" x="1587500" y="2336800"/>
          <p14:tracePt t="18200" x="1587500" y="2344738"/>
          <p14:tracePt t="18203" x="1587500" y="2352675"/>
          <p14:tracePt t="18205" x="1587500" y="2360613"/>
          <p14:tracePt t="18210" x="1587500" y="2368550"/>
          <p14:tracePt t="18212" x="1587500" y="2376488"/>
          <p14:tracePt t="18217" x="1587500" y="2384425"/>
          <p14:tracePt t="18218" x="1587500" y="2392363"/>
          <p14:tracePt t="18222" x="1595438" y="2408238"/>
          <p14:tracePt t="18227" x="1595438" y="2416175"/>
          <p14:tracePt t="18230" x="1595438" y="2424113"/>
          <p14:tracePt t="18233" x="1595438" y="2432050"/>
          <p14:tracePt t="18235" x="1603375" y="2439988"/>
          <p14:tracePt t="18238" x="1603375" y="2447925"/>
          <p14:tracePt t="18241" x="1603375" y="2455863"/>
          <p14:tracePt t="18244" x="1603375" y="2463800"/>
          <p14:tracePt t="18245" x="1603375" y="2471738"/>
          <p14:tracePt t="18248" x="1603375" y="2479675"/>
          <p14:tracePt t="18250" x="1603375" y="2487613"/>
          <p14:tracePt t="18254" x="1611313" y="2495550"/>
          <p14:tracePt t="18257" x="1611313" y="2503488"/>
          <p14:tracePt t="18261" x="1611313" y="2511425"/>
          <p14:tracePt t="18262" x="1611313" y="2519363"/>
          <p14:tracePt t="18263" x="1611313" y="2527300"/>
          <p14:tracePt t="18266" x="1619250" y="2527300"/>
          <p14:tracePt t="18268" x="1619250" y="2535238"/>
          <p14:tracePt t="18270" x="1619250" y="2543175"/>
          <p14:tracePt t="18271" x="1627188" y="2543175"/>
          <p14:tracePt t="18273" x="1627188" y="2551113"/>
          <p14:tracePt t="18277" x="1627188" y="2559050"/>
          <p14:tracePt t="18282" x="1627188" y="2566988"/>
          <p14:tracePt t="18285" x="1627188" y="2576513"/>
          <p14:tracePt t="18290" x="1627188" y="2584450"/>
          <p14:tracePt t="18292" x="1627188" y="2592388"/>
          <p14:tracePt t="18298" x="1627188" y="2600325"/>
          <p14:tracePt t="18301" x="1627188" y="2608263"/>
          <p14:tracePt t="18303" x="1627188" y="2616200"/>
          <p14:tracePt t="18305" x="1635125" y="2616200"/>
          <p14:tracePt t="18308" x="1635125" y="2624138"/>
          <p14:tracePt t="18311" x="1635125" y="2632075"/>
          <p14:tracePt t="18315" x="1635125" y="2640013"/>
          <p14:tracePt t="18319" x="1635125" y="2647950"/>
          <p14:tracePt t="18326" x="1635125" y="2655888"/>
          <p14:tracePt t="18329" x="1635125" y="2663825"/>
          <p14:tracePt t="18333" x="1635125" y="2671763"/>
          <p14:tracePt t="18336" x="1635125" y="2679700"/>
          <p14:tracePt t="18343" x="1635125" y="2687638"/>
          <p14:tracePt t="18350" x="1635125" y="2695575"/>
          <p14:tracePt t="18354" x="1635125" y="2703513"/>
          <p14:tracePt t="18364" x="1635125" y="2711450"/>
          <p14:tracePt t="18375" x="1635125" y="2719388"/>
          <p14:tracePt t="18382" x="1635125" y="2727325"/>
          <p14:tracePt t="18384" x="1635125" y="2735263"/>
          <p14:tracePt t="18390" x="1635125" y="2743200"/>
          <p14:tracePt t="18396" x="1635125" y="2751138"/>
          <p14:tracePt t="18400" x="1635125" y="2759075"/>
          <p14:tracePt t="18402" x="1635125" y="2767013"/>
          <p14:tracePt t="18406" x="1635125" y="2774950"/>
          <p14:tracePt t="18410" x="1635125" y="2782888"/>
          <p14:tracePt t="18415" x="1635125" y="2798763"/>
          <p14:tracePt t="18419" x="1635125" y="2806700"/>
          <p14:tracePt t="18423" x="1635125" y="2814638"/>
          <p14:tracePt t="18427" x="1635125" y="2830513"/>
          <p14:tracePt t="18431" x="1635125" y="2838450"/>
          <p14:tracePt t="18433" x="1635125" y="2846388"/>
          <p14:tracePt t="18435" x="1635125" y="2854325"/>
          <p14:tracePt t="18439" x="1635125" y="2862263"/>
          <p14:tracePt t="18442" x="1635125" y="2870200"/>
          <p14:tracePt t="18445" x="1635125" y="2878138"/>
          <p14:tracePt t="18448" x="1635125" y="2886075"/>
          <p14:tracePt t="18449" x="1635125" y="2901950"/>
          <p14:tracePt t="18453" x="1635125" y="2909888"/>
          <p14:tracePt t="18455" x="1635125" y="2919413"/>
          <p14:tracePt t="18458" x="1635125" y="2927350"/>
          <p14:tracePt t="18460" x="1635125" y="2935288"/>
          <p14:tracePt t="18461" x="1635125" y="2943225"/>
          <p14:tracePt t="18463" x="1635125" y="2951163"/>
          <p14:tracePt t="18465" x="1627188" y="2959100"/>
          <p14:tracePt t="18469" x="1627188" y="2974975"/>
          <p14:tracePt t="18473" x="1627188" y="2982913"/>
          <p14:tracePt t="18477" x="1627188" y="2998788"/>
          <p14:tracePt t="18481" x="1627188" y="3006725"/>
          <p14:tracePt t="18485" x="1627188" y="3014663"/>
          <p14:tracePt t="18487" x="1627188" y="3022600"/>
          <p14:tracePt t="18492" x="1627188" y="3030538"/>
          <p14:tracePt t="18493" x="1627188" y="3038475"/>
          <p14:tracePt t="18498" x="1627188" y="3054350"/>
          <p14:tracePt t="18502" x="1627188" y="3062288"/>
          <p14:tracePt t="18504" x="1627188" y="3070225"/>
          <p14:tracePt t="18508" x="1627188" y="3078163"/>
          <p14:tracePt t="18511" x="1627188" y="3086100"/>
          <p14:tracePt t="18512" x="1627188" y="3094038"/>
          <p14:tracePt t="18514" x="1619250" y="3094038"/>
          <p14:tracePt t="18516" x="1619250" y="3101975"/>
          <p14:tracePt t="18518" x="1619250" y="3109913"/>
          <p14:tracePt t="18520" x="1619250" y="3117850"/>
          <p14:tracePt t="18524" x="1619250" y="3125788"/>
          <p14:tracePt t="18527" x="1619250" y="3133725"/>
          <p14:tracePt t="18528" x="1619250" y="3141663"/>
          <p14:tracePt t="18532" x="1619250" y="3149600"/>
          <p14:tracePt t="18534" x="1619250" y="3157538"/>
          <p14:tracePt t="18538" x="1619250" y="3165475"/>
          <p14:tracePt t="18540" x="1619250" y="3173413"/>
          <p14:tracePt t="18544" x="1619250" y="3181350"/>
          <p14:tracePt t="18546" x="1619250" y="3189288"/>
          <p14:tracePt t="18548" x="1619250" y="3197225"/>
          <p14:tracePt t="18552" x="1619250" y="3205163"/>
          <p14:tracePt t="18554" x="1611313" y="3205163"/>
          <p14:tracePt t="18556" x="1611313" y="3213100"/>
          <p14:tracePt t="18558" x="1611313" y="3221038"/>
          <p14:tracePt t="18561" x="1611313" y="3228975"/>
          <p14:tracePt t="18565" x="1611313" y="3236913"/>
          <p14:tracePt t="18567" x="1611313" y="3244850"/>
          <p14:tracePt t="18570" x="1603375" y="3262313"/>
          <p14:tracePt t="18572" x="1603375" y="3270250"/>
          <p14:tracePt t="18577" x="1603375" y="3278188"/>
          <p14:tracePt t="18578" x="1603375" y="3286125"/>
          <p14:tracePt t="18581" x="1603375" y="3294063"/>
          <p14:tracePt t="18583" x="1603375" y="3309938"/>
          <p14:tracePt t="18587" x="1603375" y="3317875"/>
          <p14:tracePt t="18589" x="1603375" y="3333750"/>
          <p14:tracePt t="18594" x="1603375" y="3341688"/>
          <p14:tracePt t="18595" x="1603375" y="3349625"/>
          <p14:tracePt t="18598" x="1603375" y="3357563"/>
          <p14:tracePt t="18600" x="1603375" y="3365500"/>
          <p14:tracePt t="18601" x="1603375" y="3373438"/>
          <p14:tracePt t="18603" x="1603375" y="3381375"/>
          <p14:tracePt t="18605" x="1603375" y="3389313"/>
          <p14:tracePt t="18610" x="1603375" y="3405188"/>
          <p14:tracePt t="18611" x="1595438" y="3405188"/>
          <p14:tracePt t="18613" x="1595438" y="3413125"/>
          <p14:tracePt t="18616" x="1595438" y="3421063"/>
          <p14:tracePt t="18619" x="1595438" y="3429000"/>
          <p14:tracePt t="18621" x="1595438" y="3436938"/>
          <p14:tracePt t="18623" x="1595438" y="3444875"/>
          <p14:tracePt t="18628" x="1595438" y="3452813"/>
          <p14:tracePt t="18629" x="1595438" y="3460750"/>
          <p14:tracePt t="18633" x="1595438" y="3468688"/>
          <p14:tracePt t="18635" x="1595438" y="3476625"/>
          <p14:tracePt t="18639" x="1595438" y="3484563"/>
          <p14:tracePt t="18642" x="1595438" y="3492500"/>
          <p14:tracePt t="18643" x="1587500" y="3492500"/>
          <p14:tracePt t="18645" x="1587500" y="3500438"/>
          <p14:tracePt t="18650" x="1587500" y="3516313"/>
          <p14:tracePt t="18653" x="1587500" y="3524250"/>
          <p14:tracePt t="18655" x="1587500" y="3532188"/>
          <p14:tracePt t="18660" x="1587500" y="3548063"/>
          <p14:tracePt t="18662" x="1587500" y="3556000"/>
          <p14:tracePt t="18666" x="1587500" y="3563938"/>
          <p14:tracePt t="18668" x="1587500" y="3571875"/>
          <p14:tracePt t="18670" x="1587500" y="3579813"/>
          <p14:tracePt t="18674" x="1587500" y="3587750"/>
          <p14:tracePt t="18676" x="1579563" y="3587750"/>
          <p14:tracePt t="18679" x="1579563" y="3595688"/>
          <p14:tracePt t="18682" x="1579563" y="3605213"/>
          <p14:tracePt t="18684" x="1579563" y="3613150"/>
          <p14:tracePt t="18688" x="1579563" y="3629025"/>
          <p14:tracePt t="18692" x="1579563" y="3636963"/>
          <p14:tracePt t="18697" x="1579563" y="3644900"/>
          <p14:tracePt t="18700" x="1579563" y="3652838"/>
          <p14:tracePt t="18702" x="1579563" y="3660775"/>
          <p14:tracePt t="18704" x="1579563" y="3668713"/>
          <p14:tracePt t="18708" x="1579563" y="3676650"/>
          <p14:tracePt t="18711" x="1579563" y="3684588"/>
          <p14:tracePt t="18712" x="1579563" y="3692525"/>
          <p14:tracePt t="18716" x="1579563" y="3700463"/>
          <p14:tracePt t="18720" x="1579563" y="3716338"/>
          <p14:tracePt t="18722" x="1579563" y="3724275"/>
          <p14:tracePt t="18724" x="1579563" y="3732213"/>
          <p14:tracePt t="18726" x="1579563" y="3740150"/>
          <p14:tracePt t="18732" x="1579563" y="3756025"/>
          <p14:tracePt t="18734" x="1571625" y="3763963"/>
          <p14:tracePt t="18736" x="1571625" y="3771900"/>
          <p14:tracePt t="18738" x="1571625" y="3779838"/>
          <p14:tracePt t="18740" x="1571625" y="3787775"/>
          <p14:tracePt t="18744" x="1571625" y="3795713"/>
          <p14:tracePt t="18747" x="1571625" y="3803650"/>
          <p14:tracePt t="18750" x="1571625" y="3819525"/>
          <p14:tracePt t="18753" x="1571625" y="3827463"/>
          <p14:tracePt t="18755" x="1571625" y="3835400"/>
          <p14:tracePt t="18757" x="1571625" y="3843338"/>
          <p14:tracePt t="18762" x="1562100" y="3851275"/>
          <p14:tracePt t="18765" x="1562100" y="3859213"/>
          <p14:tracePt t="18767" x="1562100" y="3867150"/>
          <p14:tracePt t="18769" x="1562100" y="3875088"/>
          <p14:tracePt t="18775" x="1562100" y="3890963"/>
          <p14:tracePt t="18779" x="1562100" y="3898900"/>
          <p14:tracePt t="18783" x="1562100" y="3906838"/>
          <p14:tracePt t="18787" x="1562100" y="3914775"/>
          <p14:tracePt t="18791" x="1562100" y="3922713"/>
          <p14:tracePt t="18796" x="1562100" y="3930650"/>
          <p14:tracePt t="18801" x="1562100" y="3938588"/>
          <p14:tracePt t="18807" x="1562100" y="3948113"/>
          <p14:tracePt t="18809" x="1554163" y="3956050"/>
          <p14:tracePt t="18816" x="1554163" y="3963988"/>
          <p14:tracePt t="18820" x="1554163" y="3971925"/>
          <p14:tracePt t="18825" x="1546225" y="3979863"/>
          <p14:tracePt t="18827" x="1546225" y="3987800"/>
          <p14:tracePt t="18832" x="1546225" y="4003675"/>
          <p14:tracePt t="18838" x="1546225" y="4019550"/>
          <p14:tracePt t="18842" x="1546225" y="4027488"/>
          <p14:tracePt t="18847" x="1546225" y="4035425"/>
          <p14:tracePt t="18851" x="1546225" y="4043363"/>
          <p14:tracePt t="18853" x="1546225" y="4051300"/>
          <p14:tracePt t="18856" x="1538288" y="4059238"/>
          <p14:tracePt t="18860" x="1538288" y="4075113"/>
          <p14:tracePt t="18865" x="1538288" y="4083050"/>
          <p14:tracePt t="18868" x="1538288" y="4090988"/>
          <p14:tracePt t="18872" x="1538288" y="4106863"/>
          <p14:tracePt t="18876" x="1538288" y="4114800"/>
          <p14:tracePt t="18879" x="1538288" y="4122738"/>
          <p14:tracePt t="18883" x="1530350" y="4130675"/>
          <p14:tracePt t="18884" x="1530350" y="4138613"/>
          <p14:tracePt t="18886" x="1530350" y="4146550"/>
          <p14:tracePt t="18901" x="1522413" y="4186238"/>
          <p14:tracePt t="18904" x="1522413" y="4194175"/>
          <p14:tracePt t="18906" x="1522413" y="4202113"/>
          <p14:tracePt t="18910" x="1522413" y="4210050"/>
          <p14:tracePt t="18912" x="1522413" y="4217988"/>
          <p14:tracePt t="18916" x="1522413" y="4225925"/>
          <p14:tracePt t="18918" x="1522413" y="4233863"/>
          <p14:tracePt t="18921" x="1522413" y="4241800"/>
          <p14:tracePt t="18923" x="1514475" y="4249738"/>
          <p14:tracePt t="18928" x="1514475" y="4257675"/>
          <p14:tracePt t="18933" x="1514475" y="4265613"/>
          <p14:tracePt t="18935" x="1514475" y="4273550"/>
          <p14:tracePt t="18939" x="1514475" y="4281488"/>
          <p14:tracePt t="18943" x="1514475" y="4291013"/>
          <p14:tracePt t="18951" x="1514475" y="4298950"/>
          <p14:tracePt t="18952" x="1514475" y="4306888"/>
          <p14:tracePt t="18955" x="1514475" y="4314825"/>
          <p14:tracePt t="18959" x="1514475" y="4322763"/>
          <p14:tracePt t="18964" x="1514475" y="4330700"/>
          <p14:tracePt t="18967" x="1514475" y="4338638"/>
          <p14:tracePt t="18969" x="1514475" y="4346575"/>
          <p14:tracePt t="18973" x="1514475" y="4354513"/>
          <p14:tracePt t="18977" x="1514475" y="4362450"/>
          <p14:tracePt t="18982" x="1514475" y="4370388"/>
          <p14:tracePt t="18984" x="1514475" y="4378325"/>
          <p14:tracePt t="18987" x="1514475" y="4386263"/>
          <p14:tracePt t="18991" x="1514475" y="4394200"/>
          <p14:tracePt t="18994" x="1514475" y="4402138"/>
          <p14:tracePt t="18997" x="1514475" y="4410075"/>
          <p14:tracePt t="19001" x="1514475" y="4418013"/>
          <p14:tracePt t="19002" x="1514475" y="4425950"/>
          <p14:tracePt t="19004" x="1514475" y="4433888"/>
          <p14:tracePt t="19006" x="1514475" y="4441825"/>
          <p14:tracePt t="19010" x="1514475" y="4449763"/>
          <p14:tracePt t="19016" x="1514475" y="4473575"/>
          <p14:tracePt t="19020" x="1514475" y="4481513"/>
          <p14:tracePt t="19022" x="1522413" y="4489450"/>
          <p14:tracePt t="19024" x="1522413" y="4497388"/>
          <p14:tracePt t="19026" x="1522413" y="4505325"/>
          <p14:tracePt t="19028" x="1522413" y="4513263"/>
          <p14:tracePt t="19033" x="1522413" y="4529138"/>
          <p14:tracePt t="19034" x="1522413" y="4545013"/>
          <p14:tracePt t="19036" x="1522413" y="4552950"/>
          <p14:tracePt t="19038" x="1522413" y="4560888"/>
          <p14:tracePt t="19040" x="1530350" y="4568825"/>
          <p14:tracePt t="19042" x="1530350" y="4584700"/>
          <p14:tracePt t="19046" x="1530350" y="4592638"/>
          <p14:tracePt t="19050" x="1538288" y="4600575"/>
          <p14:tracePt t="19052" x="1538288" y="4616450"/>
          <p14:tracePt t="19055" x="1538288" y="4624388"/>
          <p14:tracePt t="19056" x="1538288" y="4633913"/>
          <p14:tracePt t="19058" x="1538288" y="4641850"/>
          <p14:tracePt t="19060" x="1538288" y="4649788"/>
          <p14:tracePt t="19063" x="1538288" y="4657725"/>
          <p14:tracePt t="19068" x="1538288" y="4673600"/>
          <p14:tracePt t="19070" x="1538288" y="4689475"/>
          <p14:tracePt t="19071" x="1538288" y="4697413"/>
          <p14:tracePt t="19074" x="1538288" y="4705350"/>
          <p14:tracePt t="19075" x="1538288" y="4713288"/>
          <p14:tracePt t="19078" x="1546225" y="4721225"/>
          <p14:tracePt t="19080" x="1546225" y="4729163"/>
          <p14:tracePt t="19084" x="1546225" y="4745038"/>
          <p14:tracePt t="19087" x="1546225" y="4752975"/>
          <p14:tracePt t="19089" x="1546225" y="4768850"/>
          <p14:tracePt t="19093" x="1546225" y="4784725"/>
          <p14:tracePt t="19099" x="1554163" y="4792663"/>
          <p14:tracePt t="19102" x="1554163" y="4808538"/>
          <p14:tracePt t="19105" x="1554163" y="4816475"/>
          <p14:tracePt t="19109" x="1554163" y="4824413"/>
          <p14:tracePt t="19115" x="1554163" y="4840288"/>
          <p14:tracePt t="19117" x="1562100" y="4840288"/>
          <p14:tracePt t="19119" x="1562100" y="4848225"/>
          <p14:tracePt t="19127" x="1562100" y="4856163"/>
          <p14:tracePt t="19134" x="1562100" y="4864100"/>
          <p14:tracePt t="19137" x="1562100" y="4872038"/>
          <p14:tracePt t="19146" x="1562100" y="4879975"/>
          <p14:tracePt t="19153" x="1562100" y="4887913"/>
          <p14:tracePt t="19158" x="1562100" y="4895850"/>
          <p14:tracePt t="19163" x="1562100" y="4903788"/>
          <p14:tracePt t="19169" x="1562100" y="4911725"/>
          <p14:tracePt t="19175" x="1562100" y="4919663"/>
          <p14:tracePt t="19183" x="1562100" y="4927600"/>
          <p14:tracePt t="19187" x="1562100" y="4935538"/>
          <p14:tracePt t="19194" x="1562100" y="4943475"/>
          <p14:tracePt t="19204" x="1562100" y="4951413"/>
          <p14:tracePt t="19210" x="1562100" y="4959350"/>
          <p14:tracePt t="19215" x="1562100" y="4967288"/>
          <p14:tracePt t="19220" x="1562100" y="4976813"/>
          <p14:tracePt t="19224" x="1562100" y="4984750"/>
          <p14:tracePt t="19228" x="1562100" y="4992688"/>
          <p14:tracePt t="19233" x="1562100" y="5000625"/>
          <p14:tracePt t="19234" x="1562100" y="5008563"/>
          <p14:tracePt t="19236" x="1562100" y="5016500"/>
          <p14:tracePt t="19239" x="1562100" y="5024438"/>
          <p14:tracePt t="19241" x="1562100" y="5032375"/>
          <p14:tracePt t="19245" x="1562100" y="5040313"/>
          <p14:tracePt t="19250" x="1562100" y="5056188"/>
          <p14:tracePt t="19253" x="1562100" y="5064125"/>
          <p14:tracePt t="19257" x="1562100" y="5072063"/>
          <p14:tracePt t="19260" x="1562100" y="5080000"/>
          <p14:tracePt t="19263" x="1562100" y="5087938"/>
          <p14:tracePt t="19266" x="1562100" y="5095875"/>
          <p14:tracePt t="19271" x="1562100" y="5103813"/>
          <p14:tracePt t="19273" x="1562100" y="5111750"/>
          <p14:tracePt t="19275" x="1562100" y="5119688"/>
          <p14:tracePt t="19280" x="1562100" y="5127625"/>
          <p14:tracePt t="19287" x="1562100" y="5135563"/>
          <p14:tracePt t="19291" x="1562100" y="5143500"/>
          <p14:tracePt t="19293" x="1562100" y="5151438"/>
          <p14:tracePt t="19302" x="1562100" y="5159375"/>
          <p14:tracePt t="19309" x="1562100" y="5167313"/>
          <p14:tracePt t="19316" x="1562100" y="5175250"/>
          <p14:tracePt t="19319" x="1562100" y="5183188"/>
          <p14:tracePt t="19322" x="1562100" y="5191125"/>
          <p14:tracePt t="19326" x="1562100" y="5199063"/>
          <p14:tracePt t="19333" x="1562100" y="5214938"/>
          <p14:tracePt t="19335" x="1562100" y="5222875"/>
          <p14:tracePt t="19338" x="1562100" y="5230813"/>
          <p14:tracePt t="19340" x="1562100" y="5238750"/>
          <p14:tracePt t="19342" x="1562100" y="5254625"/>
          <p14:tracePt t="19344" x="1562100" y="5262563"/>
          <p14:tracePt t="19347" x="1562100" y="5270500"/>
          <p14:tracePt t="19351" x="1562100" y="5286375"/>
          <p14:tracePt t="19352" x="1562100" y="5302250"/>
          <p14:tracePt t="19354" x="1562100" y="5319713"/>
          <p14:tracePt t="19356" x="1562100" y="5327650"/>
          <p14:tracePt t="19358" x="1562100" y="5335588"/>
          <p14:tracePt t="19360" x="1562100" y="5343525"/>
          <p14:tracePt t="19362" x="1562100" y="5359400"/>
          <p14:tracePt t="19366" x="1562100" y="5375275"/>
          <p14:tracePt t="19369" x="1562100" y="5391150"/>
          <p14:tracePt t="19370" x="1562100" y="5399088"/>
          <p14:tracePt t="19372" x="1562100" y="5407025"/>
          <p14:tracePt t="19374" x="1562100" y="5414963"/>
          <p14:tracePt t="19376" x="1571625" y="5422900"/>
          <p14:tracePt t="19378" x="1571625" y="5438775"/>
          <p14:tracePt t="19382" x="1571625" y="5454650"/>
          <p14:tracePt t="19385" x="1571625" y="5462588"/>
          <p14:tracePt t="19387" x="1579563" y="5478463"/>
          <p14:tracePt t="19388" x="1579563" y="5486400"/>
          <p14:tracePt t="19390" x="1579563" y="5494338"/>
          <p14:tracePt t="19392" x="1579563" y="5502275"/>
          <p14:tracePt t="19394" x="1579563" y="5510213"/>
          <p14:tracePt t="19397" x="1579563" y="5518150"/>
          <p14:tracePt t="19399" x="1579563" y="5526088"/>
          <p14:tracePt t="19401" x="1579563" y="5534025"/>
          <p14:tracePt t="19403" x="1587500" y="5549900"/>
          <p14:tracePt t="19405" x="1587500" y="5557838"/>
          <p14:tracePt t="19407" x="1587500" y="5565775"/>
          <p14:tracePt t="19409" x="1587500" y="5573713"/>
          <p14:tracePt t="19411" x="1587500" y="5581650"/>
          <p14:tracePt t="19415" x="1587500" y="5597525"/>
          <p14:tracePt t="19417" x="1587500" y="5613400"/>
          <p14:tracePt t="19420" x="1595438" y="5613400"/>
          <p14:tracePt t="19421" x="1595438" y="5621338"/>
          <p14:tracePt t="19423" x="1595438" y="5637213"/>
          <p14:tracePt t="19425" x="1595438" y="5645150"/>
          <p14:tracePt t="19427" x="1603375" y="5653088"/>
          <p14:tracePt t="19429" x="1603375" y="5662613"/>
          <p14:tracePt t="19432" x="1603375" y="5670550"/>
          <p14:tracePt t="19434" x="1603375" y="5678488"/>
          <p14:tracePt t="19436" x="1603375" y="5694363"/>
          <p14:tracePt t="19437" x="1603375" y="5702300"/>
          <p14:tracePt t="19439" x="1603375" y="5710238"/>
          <p14:tracePt t="19441" x="1611313" y="5726113"/>
          <p14:tracePt t="19443" x="1611313" y="5734050"/>
          <p14:tracePt t="19445" x="1611313" y="5741988"/>
          <p14:tracePt t="19449" x="1619250" y="5749925"/>
          <p14:tracePt t="19451" x="1619250" y="5757863"/>
          <p14:tracePt t="19452" x="1619250" y="5765800"/>
          <p14:tracePt t="19453" x="1619250" y="5781675"/>
          <p14:tracePt t="19455" x="1619250" y="5789613"/>
          <p14:tracePt t="19457" x="1619250" y="5797550"/>
          <p14:tracePt t="19459" x="1619250" y="5805488"/>
          <p14:tracePt t="19465" x="1627188" y="5821363"/>
          <p14:tracePt t="19468" x="1627188" y="5829300"/>
          <p14:tracePt t="19470" x="1627188" y="5837238"/>
          <p14:tracePt t="19473" x="1627188" y="5845175"/>
          <p14:tracePt t="19475" x="1627188" y="5853113"/>
          <p14:tracePt t="19479" x="1627188" y="5861050"/>
          <p14:tracePt t="19482" x="1635125" y="5868988"/>
          <p14:tracePt t="19488" x="1635125" y="5876925"/>
          <p14:tracePt t="19490" x="1635125" y="5884863"/>
          <p14:tracePt t="19496" x="1635125" y="5892800"/>
          <p14:tracePt t="19504" x="1635125" y="5900738"/>
          <p14:tracePt t="19510" x="1635125" y="5908675"/>
          <p14:tracePt t="19512" x="1635125" y="5916613"/>
          <p14:tracePt t="19519" x="1635125" y="5924550"/>
          <p14:tracePt t="19522" x="1635125" y="5932488"/>
          <p14:tracePt t="19526" x="1635125" y="5940425"/>
          <p14:tracePt t="19532" x="1635125" y="5948363"/>
          <p14:tracePt t="19534" x="1635125" y="5956300"/>
          <p14:tracePt t="19537" x="1635125" y="5964238"/>
          <p14:tracePt t="19539" x="1635125" y="5972175"/>
          <p14:tracePt t="19542" x="1635125" y="5980113"/>
          <p14:tracePt t="19546" x="1635125" y="5995988"/>
          <p14:tracePt t="19550" x="1635125" y="6005513"/>
          <p14:tracePt t="19555" x="1635125" y="6021388"/>
          <p14:tracePt t="19558" x="1635125" y="6029325"/>
          <p14:tracePt t="19560" x="1635125" y="6037263"/>
          <p14:tracePt t="19564" x="1635125" y="6045200"/>
          <p14:tracePt t="19566" x="1635125" y="6053138"/>
          <p14:tracePt t="19568" x="1635125" y="6061075"/>
          <p14:tracePt t="19573" x="1635125" y="6069013"/>
          <p14:tracePt t="19575" x="1635125" y="6084888"/>
          <p14:tracePt t="19582" x="1635125" y="6092825"/>
          <p14:tracePt t="19583" x="1635125" y="6100763"/>
          <p14:tracePt t="19588" x="1635125" y="6108700"/>
          <p14:tracePt t="19591" x="1635125" y="6116638"/>
          <p14:tracePt t="19598" x="1635125" y="6124575"/>
          <p14:tracePt t="19600" x="1635125" y="6132513"/>
          <p14:tracePt t="19606" x="1635125" y="6140450"/>
          <p14:tracePt t="19611" x="1635125" y="6148388"/>
          <p14:tracePt t="19617" x="1635125" y="6156325"/>
          <p14:tracePt t="19625" x="1635125" y="6164263"/>
          <p14:tracePt t="19629" x="1635125" y="6172200"/>
          <p14:tracePt t="19638" x="1635125" y="6180138"/>
          <p14:tracePt t="19643" x="1635125" y="6188075"/>
          <p14:tracePt t="19649" x="1635125" y="6196013"/>
          <p14:tracePt t="19651" x="1635125" y="6203950"/>
          <p14:tracePt t="19656" x="1627188" y="6211888"/>
          <p14:tracePt t="19660" x="1627188" y="6219825"/>
          <p14:tracePt t="19667" x="1627188" y="6235700"/>
          <p14:tracePt t="19673" x="1627188" y="6243638"/>
          <p14:tracePt t="19676" x="1627188" y="6251575"/>
          <p14:tracePt t="19681" x="1627188" y="6259513"/>
          <p14:tracePt t="19683" x="1627188" y="6267450"/>
          <p14:tracePt t="19687" x="1627188" y="6275388"/>
          <p14:tracePt t="19693" x="1627188" y="6283325"/>
          <p14:tracePt t="19699" x="1627188" y="6291263"/>
          <p14:tracePt t="19702" x="1627188" y="6299200"/>
          <p14:tracePt t="19710" x="1627188" y="6307138"/>
          <p14:tracePt t="19767" x="1627188" y="6315075"/>
          <p14:tracePt t="19778" x="1627188" y="6323013"/>
          <p14:tracePt t="19782" x="1627188" y="6330950"/>
          <p14:tracePt t="19792" x="1627188" y="6338888"/>
          <p14:tracePt t="19801" x="1627188" y="6348413"/>
          <p14:tracePt t="19809" x="1627188" y="6356350"/>
          <p14:tracePt t="19816" x="1627188" y="6364288"/>
          <p14:tracePt t="19826" x="1627188" y="6372225"/>
          <p14:tracePt t="19841" x="1627188" y="6380163"/>
          <p14:tracePt t="19857" x="1627188" y="6388100"/>
          <p14:tracePt t="19945" x="1627188" y="6396038"/>
          <p14:tracePt t="19975" x="1627188" y="6403975"/>
          <p14:tracePt t="19991" x="1619250" y="6403975"/>
          <p14:tracePt t="19997" x="1619250" y="6411913"/>
          <p14:tracePt t="20440" x="1619250" y="6403975"/>
          <p14:tracePt t="20521" x="1619250" y="6396038"/>
          <p14:tracePt t="20550" x="1619250" y="6388100"/>
          <p14:tracePt t="20564" x="1611313" y="6388100"/>
          <p14:tracePt t="20576" x="1611313" y="6380163"/>
          <p14:tracePt t="20606" x="1611313" y="6372225"/>
          <p14:tracePt t="20645" x="1611313" y="6364288"/>
          <p14:tracePt t="20655" x="1611313" y="6356350"/>
          <p14:tracePt t="20671" x="1611313" y="6348413"/>
          <p14:tracePt t="20689" x="1611313" y="6338888"/>
          <p14:tracePt t="20877" x="1611313" y="6330950"/>
          <p14:tracePt t="20888" x="1611313" y="6323013"/>
          <p14:tracePt t="20900" x="1611313" y="6315075"/>
          <p14:tracePt t="20905" x="1611313" y="6307138"/>
          <p14:tracePt t="20915" x="1611313" y="6299200"/>
          <p14:tracePt t="20917" x="1611313" y="6291263"/>
          <p14:tracePt t="20921" x="1611313" y="6283325"/>
          <p14:tracePt t="20927" x="1611313" y="6275388"/>
          <p14:tracePt t="20932" x="1611313" y="6259513"/>
          <p14:tracePt t="20936" x="1611313" y="6251575"/>
          <p14:tracePt t="20939" x="1611313" y="6243638"/>
          <p14:tracePt t="20943" x="1611313" y="6235700"/>
          <p14:tracePt t="20946" x="1611313" y="6227763"/>
          <p14:tracePt t="20950" x="1611313" y="6219825"/>
          <p14:tracePt t="20953" x="1611313" y="6211888"/>
          <p14:tracePt t="20956" x="1611313" y="6203950"/>
          <p14:tracePt t="20958" x="1611313" y="6196013"/>
          <p14:tracePt t="20965" x="1619250" y="6188075"/>
          <p14:tracePt t="20968" x="1619250" y="6180138"/>
          <p14:tracePt t="20975" x="1619250" y="6172200"/>
          <p14:tracePt t="20976" x="1619250" y="6164263"/>
          <p14:tracePt t="20983" x="1619250" y="6156325"/>
          <p14:tracePt t="20988" x="1619250" y="6148388"/>
          <p14:tracePt t="20994" x="1619250" y="6140450"/>
          <p14:tracePt t="20998" x="1619250" y="6132513"/>
          <p14:tracePt t="21001" x="1619250" y="6124575"/>
          <p14:tracePt t="21006" x="1619250" y="6116638"/>
          <p14:tracePt t="21012" x="1619250" y="6108700"/>
          <p14:tracePt t="21016" x="1627188" y="6100763"/>
          <p14:tracePt t="21019" x="1627188" y="6092825"/>
          <p14:tracePt t="21024" x="1635125" y="6076950"/>
          <p14:tracePt t="21028" x="1635125" y="6069013"/>
          <p14:tracePt t="21033" x="1635125" y="6061075"/>
          <p14:tracePt t="21035" x="1635125" y="6053138"/>
          <p14:tracePt t="21036" x="1635125" y="6045200"/>
          <p14:tracePt t="21039" x="1635125" y="6037263"/>
          <p14:tracePt t="21041" x="1643063" y="6021388"/>
          <p14:tracePt t="21045" x="1651000" y="6005513"/>
          <p14:tracePt t="21050" x="1651000" y="5995988"/>
          <p14:tracePt t="21052" x="1651000" y="5980113"/>
          <p14:tracePt t="21053" x="1658938" y="5964238"/>
          <p14:tracePt t="21055" x="1666875" y="5956300"/>
          <p14:tracePt t="21057" x="1666875" y="5940425"/>
          <p14:tracePt t="21060" x="1666875" y="5924550"/>
          <p14:tracePt t="21061" x="1674813" y="5916613"/>
          <p14:tracePt t="21064" x="1674813" y="5900738"/>
          <p14:tracePt t="21066" x="1682750" y="5884863"/>
          <p14:tracePt t="21068" x="1682750" y="5868988"/>
          <p14:tracePt t="21071" x="1690688" y="5845175"/>
          <p14:tracePt t="21073" x="1698625" y="5829300"/>
          <p14:tracePt t="21075" x="1706563" y="5805488"/>
          <p14:tracePt t="21077" x="1706563" y="5789613"/>
          <p14:tracePt t="21081" x="1706563" y="5773738"/>
          <p14:tracePt t="21082" x="1714500" y="5757863"/>
          <p14:tracePt t="21085" x="1722438" y="5734050"/>
          <p14:tracePt t="21087" x="1730375" y="5694363"/>
          <p14:tracePt t="21089" x="1738313" y="5662613"/>
          <p14:tracePt t="21091" x="1746250" y="5645150"/>
          <p14:tracePt t="21093" x="1754188" y="5621338"/>
          <p14:tracePt t="21095" x="1754188" y="5597525"/>
          <p14:tracePt t="21098" x="1762125" y="5573713"/>
          <p14:tracePt t="21102" x="1778000" y="5518150"/>
          <p14:tracePt t="21104" x="1778000" y="5494338"/>
          <p14:tracePt t="21105" x="1793875" y="5462588"/>
          <p14:tracePt t="21107" x="1793875" y="5438775"/>
          <p14:tracePt t="21109" x="1793875" y="5414963"/>
          <p14:tracePt t="21111" x="1801813" y="5383213"/>
          <p14:tracePt t="21114" x="1801813" y="5351463"/>
          <p14:tracePt t="21116" x="1809750" y="5310188"/>
          <p14:tracePt t="21119" x="1817688" y="5286375"/>
          <p14:tracePt t="21120" x="1817688" y="5262563"/>
          <p14:tracePt t="21121" x="1825625" y="5230813"/>
          <p14:tracePt t="21123" x="1833563" y="5199063"/>
          <p14:tracePt t="21133" x="1849438" y="5024438"/>
          <p14:tracePt t="21136" x="1857375" y="4967288"/>
          <p14:tracePt t="21138" x="1865313" y="4927600"/>
          <p14:tracePt t="21140" x="1865313" y="4895850"/>
          <p14:tracePt t="21142" x="1865313" y="4864100"/>
          <p14:tracePt t="21144" x="1873250" y="4824413"/>
          <p14:tracePt t="21147" x="1881188" y="4784725"/>
          <p14:tracePt t="21150" x="1881188" y="4713288"/>
          <p14:tracePt t="21152" x="1889125" y="4681538"/>
          <p14:tracePt t="21155" x="1897063" y="4641850"/>
          <p14:tracePt t="21156" x="1897063" y="4608513"/>
          <p14:tracePt t="21158" x="1905000" y="4576763"/>
          <p14:tracePt t="21160" x="1905000" y="4545013"/>
          <p14:tracePt t="21163" x="1905000" y="4513263"/>
          <p14:tracePt t="21166" x="1922463" y="4441825"/>
          <p14:tracePt t="21168" x="1922463" y="4418013"/>
          <p14:tracePt t="21171" x="1930400" y="4378325"/>
          <p14:tracePt t="21172" x="1930400" y="4346575"/>
          <p14:tracePt t="21174" x="1930400" y="4322763"/>
          <p14:tracePt t="21176" x="1930400" y="4291013"/>
          <p14:tracePt t="21178" x="1930400" y="4265613"/>
          <p14:tracePt t="21180" x="1938338" y="4225925"/>
          <p14:tracePt t="21183" x="1938338" y="4202113"/>
          <p14:tracePt t="21184" x="1938338" y="4178300"/>
          <p14:tracePt t="21187" x="1938338" y="4146550"/>
          <p14:tracePt t="21188" x="1946275" y="4122738"/>
          <p14:tracePt t="21190" x="1946275" y="4090988"/>
          <p14:tracePt t="21192" x="1946275" y="4067175"/>
          <p14:tracePt t="21194" x="1954213" y="4035425"/>
          <p14:tracePt t="21197" x="1954213" y="4011613"/>
          <p14:tracePt t="21199" x="1954213" y="3979863"/>
          <p14:tracePt t="21200" x="1954213" y="3956050"/>
          <p14:tracePt t="21203" x="1962150" y="3922713"/>
          <p14:tracePt t="21204" x="1962150" y="3898900"/>
          <p14:tracePt t="21206" x="1962150" y="3867150"/>
          <p14:tracePt t="21208" x="1962150" y="3843338"/>
          <p14:tracePt t="21210" x="1962150" y="3811588"/>
          <p14:tracePt t="21211" x="1962150" y="3787775"/>
          <p14:tracePt t="21214" x="1962150" y="3763963"/>
          <p14:tracePt t="21216" x="1962150" y="3732213"/>
          <p14:tracePt t="21218" x="1962150" y="3700463"/>
          <p14:tracePt t="21220" x="1962150" y="3676650"/>
          <p14:tracePt t="21222" x="1962150" y="3652838"/>
          <p14:tracePt t="21223" x="1962150" y="3629025"/>
          <p14:tracePt t="21225" x="1962150" y="3605213"/>
          <p14:tracePt t="21227" x="1962150" y="3579813"/>
          <p14:tracePt t="21230" x="1962150" y="3556000"/>
          <p14:tracePt t="21232" x="1970088" y="3532188"/>
          <p14:tracePt t="21233" x="1978025" y="3508375"/>
          <p14:tracePt t="21235" x="1978025" y="3476625"/>
          <p14:tracePt t="21238" x="1978025" y="3460750"/>
          <p14:tracePt t="21239" x="1985963" y="3429000"/>
          <p14:tracePt t="21241" x="1985963" y="3405188"/>
          <p14:tracePt t="21243" x="1985963" y="3389313"/>
          <p14:tracePt t="21245" x="1985963" y="3365500"/>
          <p14:tracePt t="21247" x="1993900" y="3341688"/>
          <p14:tracePt t="21249" x="1993900" y="3317875"/>
          <p14:tracePt t="21251" x="1993900" y="3302000"/>
          <p14:tracePt t="21254" x="1993900" y="3286125"/>
          <p14:tracePt t="21256" x="1993900" y="3262313"/>
          <p14:tracePt t="21257" x="1993900" y="3244850"/>
          <p14:tracePt t="21259" x="2001838" y="3228975"/>
          <p14:tracePt t="21261" x="2001838" y="3205163"/>
          <p14:tracePt t="21263" x="2001838" y="3189288"/>
          <p14:tracePt t="21267" x="2001838" y="3165475"/>
          <p14:tracePt t="21268" x="2001838" y="3149600"/>
          <p14:tracePt t="21270" x="2009775" y="3133725"/>
          <p14:tracePt t="21272" x="2009775" y="3125788"/>
          <p14:tracePt t="21274" x="2009775" y="3109913"/>
          <p14:tracePt t="21275" x="2009775" y="3094038"/>
          <p14:tracePt t="21277" x="2009775" y="3070225"/>
          <p14:tracePt t="21280" x="2009775" y="3062288"/>
          <p14:tracePt t="21283" x="2009775" y="3038475"/>
          <p14:tracePt t="21284" x="2017713" y="3014663"/>
          <p14:tracePt t="21286" x="2017713" y="2998788"/>
          <p14:tracePt t="21290" x="2017713" y="2974975"/>
          <p14:tracePt t="21293" x="2025650" y="2967038"/>
          <p14:tracePt t="21295" x="2025650" y="2943225"/>
          <p14:tracePt t="21296" x="2025650" y="2927350"/>
          <p14:tracePt t="21299" x="2025650" y="2919413"/>
          <p14:tracePt t="21300" x="2025650" y="2901950"/>
          <p14:tracePt t="21302" x="2033588" y="2886075"/>
          <p14:tracePt t="21304" x="2033588" y="2870200"/>
          <p14:tracePt t="21306" x="2033588" y="2854325"/>
          <p14:tracePt t="21308" x="2033588" y="2838450"/>
          <p14:tracePt t="21310" x="2033588" y="2822575"/>
          <p14:tracePt t="21313" x="2033588" y="2814638"/>
          <p14:tracePt t="21315" x="2033588" y="2790825"/>
          <p14:tracePt t="21317" x="2033588" y="2774950"/>
          <p14:tracePt t="21318" x="2033588" y="2759075"/>
          <p14:tracePt t="21321" x="2041525" y="2743200"/>
          <p14:tracePt t="21322" x="2041525" y="2727325"/>
          <p14:tracePt t="21324" x="2041525" y="2719388"/>
          <p14:tracePt t="21326" x="2041525" y="2695575"/>
          <p14:tracePt t="21328" x="2041525" y="2679700"/>
          <p14:tracePt t="21331" x="2049463" y="2663825"/>
          <p14:tracePt t="21332" x="2049463" y="2647950"/>
          <p14:tracePt t="21334" x="2049463" y="2632075"/>
          <p14:tracePt t="21336" x="2049463" y="2616200"/>
          <p14:tracePt t="21338" x="2049463" y="2600325"/>
          <p14:tracePt t="21340" x="2049463" y="2584450"/>
          <p14:tracePt t="21342" x="2049463" y="2566988"/>
          <p14:tracePt t="21344" x="2049463" y="2551113"/>
          <p14:tracePt t="21346" x="2049463" y="2535238"/>
          <p14:tracePt t="21348" x="2049463" y="2519363"/>
          <p14:tracePt t="21350" x="2049463" y="2503488"/>
          <p14:tracePt t="21352" x="2049463" y="2487613"/>
          <p14:tracePt t="21354" x="2049463" y="2471738"/>
          <p14:tracePt t="21356" x="2049463" y="2455863"/>
          <p14:tracePt t="21358" x="2049463" y="2439988"/>
          <p14:tracePt t="21360" x="2049463" y="2432050"/>
          <p14:tracePt t="21364" x="2041525" y="2392363"/>
          <p14:tracePt t="21366" x="2041525" y="2384425"/>
          <p14:tracePt t="21368" x="2041525" y="2368550"/>
          <p14:tracePt t="21371" x="2041525" y="2352675"/>
          <p14:tracePt t="21372" x="2041525" y="2336800"/>
          <p14:tracePt t="21374" x="2041525" y="2328863"/>
          <p14:tracePt t="21376" x="2041525" y="2312988"/>
          <p14:tracePt t="21378" x="2033588" y="2297113"/>
          <p14:tracePt t="21379" x="2033588" y="2289175"/>
          <p14:tracePt t="21382" x="2025650" y="2273300"/>
          <p14:tracePt t="21383" x="2025650" y="2265363"/>
          <p14:tracePt t="21385" x="2025650" y="2257425"/>
          <p14:tracePt t="21387" x="2017713" y="2241550"/>
          <p14:tracePt t="21389" x="2017713" y="2233613"/>
          <p14:tracePt t="21391" x="2017713" y="2224088"/>
          <p14:tracePt t="21393" x="2017713" y="2208213"/>
          <p14:tracePt t="21395" x="2017713" y="2200275"/>
          <p14:tracePt t="21398" x="2017713" y="2192338"/>
          <p14:tracePt t="21400" x="2009775" y="2184400"/>
          <p14:tracePt t="21401" x="2009775" y="2176463"/>
          <p14:tracePt t="21404" x="2009775" y="2168525"/>
          <p14:tracePt t="21405" x="2009775" y="2152650"/>
          <p14:tracePt t="21407" x="2001838" y="2152650"/>
          <p14:tracePt t="21409" x="2001838" y="2144713"/>
          <p14:tracePt t="21411" x="2001838" y="2136775"/>
          <p14:tracePt t="21413" x="1993900" y="2128838"/>
          <p14:tracePt t="21415" x="1993900" y="2112963"/>
          <p14:tracePt t="21417" x="1993900" y="2105025"/>
          <p14:tracePt t="21422" x="1985963" y="2097088"/>
          <p14:tracePt t="21423" x="1985963" y="2081213"/>
          <p14:tracePt t="21427" x="1978025" y="2073275"/>
          <p14:tracePt t="21430" x="1978025" y="2065338"/>
          <p14:tracePt t="21433" x="1978025" y="2057400"/>
          <p14:tracePt t="21435" x="1978025" y="2049463"/>
          <p14:tracePt t="21438" x="1970088" y="2049463"/>
          <p14:tracePt t="21439" x="1970088" y="2041525"/>
          <p14:tracePt t="21443" x="1970088" y="2033588"/>
          <p14:tracePt t="21445" x="1962150" y="2033588"/>
          <p14:tracePt t="21448" x="1962150" y="2025650"/>
          <p14:tracePt t="21450" x="1962150" y="2017713"/>
          <p14:tracePt t="21452" x="1962150" y="2009775"/>
          <p14:tracePt t="21456" x="1946275" y="2001838"/>
          <p14:tracePt t="21461" x="1946275" y="1993900"/>
          <p14:tracePt t="21464" x="1938338" y="1985963"/>
          <p14:tracePt t="21466" x="1938338" y="1978025"/>
          <p14:tracePt t="21470" x="1938338" y="1970088"/>
          <p14:tracePt t="21474" x="1930400" y="1962150"/>
          <p14:tracePt t="21478" x="1930400" y="1954213"/>
          <p14:tracePt t="21480" x="1922463" y="1954213"/>
          <p14:tracePt t="21482" x="1922463" y="1946275"/>
          <p14:tracePt t="21484" x="1912938" y="1946275"/>
          <p14:tracePt t="21486" x="1912938" y="1938338"/>
          <p14:tracePt t="21490" x="1912938" y="1930400"/>
          <p14:tracePt t="21493" x="1905000" y="1922463"/>
          <p14:tracePt t="21496" x="1905000" y="1914525"/>
          <p14:tracePt t="21499" x="1897063" y="1914525"/>
          <p14:tracePt t="21500" x="1897063" y="1898650"/>
          <p14:tracePt t="21505" x="1889125" y="1890713"/>
          <p14:tracePt t="21507" x="1889125" y="1881188"/>
          <p14:tracePt t="21508" x="1881188" y="1873250"/>
          <p14:tracePt t="21513" x="1881188" y="1865313"/>
          <p14:tracePt t="21515" x="1873250" y="1857375"/>
          <p14:tracePt t="21518" x="1873250" y="1841500"/>
          <p14:tracePt t="21521" x="1865313" y="1841500"/>
          <p14:tracePt t="21523" x="1865313" y="1833563"/>
          <p14:tracePt t="21526" x="1857375" y="1817688"/>
          <p14:tracePt t="21528" x="1849438" y="1817688"/>
          <p14:tracePt t="21530" x="1849438" y="1809750"/>
          <p14:tracePt t="21534" x="1841500" y="1801813"/>
          <p14:tracePt t="21539" x="1833563" y="1785938"/>
          <p14:tracePt t="21541" x="1825625" y="1778000"/>
          <p14:tracePt t="21547" x="1817688" y="1770063"/>
          <p14:tracePt t="21549" x="1817688" y="1762125"/>
          <p14:tracePt t="21554" x="1809750" y="1754188"/>
          <p14:tracePt t="21558" x="1801813" y="1746250"/>
          <p14:tracePt t="21559" x="1793875" y="1746250"/>
          <p14:tracePt t="21565" x="1785938" y="1738313"/>
          <p14:tracePt t="21569" x="1785938" y="1730375"/>
          <p14:tracePt t="21571" x="1778000" y="1730375"/>
          <p14:tracePt t="21577" x="1770063" y="1722438"/>
          <p14:tracePt t="21582" x="1762125" y="1722438"/>
          <p14:tracePt t="21585" x="1762125" y="1714500"/>
          <p14:tracePt t="21587" x="1754188" y="1714500"/>
          <p14:tracePt t="21597" x="1746250" y="1714500"/>
          <p14:tracePt t="21636" x="1738313" y="1714500"/>
          <p14:tracePt t="21657" x="1730375" y="1714500"/>
          <p14:tracePt t="21665" x="1722438" y="1714500"/>
          <p14:tracePt t="21695" x="1714500" y="1714500"/>
          <p14:tracePt t="21713" x="1714500" y="1706563"/>
          <p14:tracePt t="21719" x="1706563" y="1706563"/>
          <p14:tracePt t="21764" x="1698625" y="1706563"/>
          <p14:tracePt t="21768" x="1698625" y="1714500"/>
          <p14:tracePt t="21772" x="1690688" y="1714500"/>
          <p14:tracePt t="21776" x="1690688" y="1722438"/>
          <p14:tracePt t="21783" x="1690688" y="1730375"/>
          <p14:tracePt t="21785" x="1682750" y="1738313"/>
          <p14:tracePt t="21793" x="1682750" y="1746250"/>
          <p14:tracePt t="21798" x="1674813" y="1754188"/>
          <p14:tracePt t="21802" x="1674813" y="1762125"/>
          <p14:tracePt t="21807" x="1674813" y="1770063"/>
          <p14:tracePt t="21808" x="1666875" y="1770063"/>
          <p14:tracePt t="21813" x="1666875" y="1778000"/>
          <p14:tracePt t="21816" x="1658938" y="1778000"/>
          <p14:tracePt t="21820" x="1658938" y="1785938"/>
          <p14:tracePt t="21832" x="1651000" y="1793875"/>
          <p14:tracePt t="21847" x="1651000" y="1801813"/>
          <p14:tracePt t="21869" x="1643063" y="1809750"/>
          <p14:tracePt t="21885" x="1643063" y="1817688"/>
          <p14:tracePt t="21899" x="1643063" y="1825625"/>
          <p14:tracePt t="21911" x="1635125" y="1825625"/>
          <p14:tracePt t="21915" x="1635125" y="1833563"/>
          <p14:tracePt t="21922" x="1635125" y="1841500"/>
          <p14:tracePt t="21926" x="1627188" y="1841500"/>
          <p14:tracePt t="21936" x="1627188" y="1849438"/>
          <p14:tracePt t="21943" x="1619250" y="1849438"/>
          <p14:tracePt t="21949" x="1619250" y="1857375"/>
          <p14:tracePt t="21956" x="1619250" y="1865313"/>
          <p14:tracePt t="21959" x="1611313" y="1865313"/>
          <p14:tracePt t="21965" x="1611313" y="1873250"/>
          <p14:tracePt t="21972" x="1603375" y="1881188"/>
          <p14:tracePt t="21983" x="1595438" y="1890713"/>
          <p14:tracePt t="21988" x="1595438" y="1898650"/>
          <p14:tracePt t="21995" x="1595438" y="1906588"/>
          <p14:tracePt t="22000" x="1595438" y="1914525"/>
          <p14:tracePt t="22004" x="1587500" y="1914525"/>
          <p14:tracePt t="22006" x="1587500" y="1922463"/>
          <p14:tracePt t="22010" x="1587500" y="1930400"/>
          <p14:tracePt t="22018" x="1579563" y="1938338"/>
          <p14:tracePt t="22032" x="1579563" y="1946275"/>
          <p14:tracePt t="22035" x="1579563" y="1954213"/>
          <p14:tracePt t="22037" x="1571625" y="1954213"/>
          <p14:tracePt t="22044" x="1571625" y="1962150"/>
          <p14:tracePt t="22048" x="1562100" y="1970088"/>
          <p14:tracePt t="22051" x="1562100" y="1978025"/>
          <p14:tracePt t="22060" x="1562100" y="1985963"/>
          <p14:tracePt t="22063" x="1554163" y="1985963"/>
          <p14:tracePt t="22067" x="1554163" y="1993900"/>
          <p14:tracePt t="22069" x="1554163" y="2001838"/>
          <p14:tracePt t="22078" x="1554163" y="2009775"/>
          <p14:tracePt t="22083" x="1554163" y="2017713"/>
          <p14:tracePt t="22089" x="1554163" y="2025650"/>
          <p14:tracePt t="22091" x="1554163" y="2033588"/>
          <p14:tracePt t="22099" x="1554163" y="2041525"/>
          <p14:tracePt t="22103" x="1554163" y="2049463"/>
          <p14:tracePt t="22107" x="1562100" y="2057400"/>
          <p14:tracePt t="22110" x="1562100" y="2065338"/>
          <p14:tracePt t="22113" x="1571625" y="2073275"/>
          <p14:tracePt t="22117" x="1579563" y="2073275"/>
          <p14:tracePt t="22119" x="1579563" y="2081213"/>
          <p14:tracePt t="22120" x="1579563" y="2089150"/>
          <p14:tracePt t="22132" x="1603375" y="2112963"/>
          <p14:tracePt t="22135" x="1611313" y="2120900"/>
          <p14:tracePt t="22138" x="1619250" y="2128838"/>
          <p14:tracePt t="22140" x="1627188" y="2128838"/>
          <p14:tracePt t="22142" x="1627188" y="2136775"/>
          <p14:tracePt t="22145" x="1635125" y="2136775"/>
          <p14:tracePt t="22147" x="1635125" y="2144713"/>
          <p14:tracePt t="22150" x="1643063" y="2152650"/>
          <p14:tracePt t="22152" x="1651000" y="2152650"/>
          <p14:tracePt t="22154" x="1658938" y="2160588"/>
          <p14:tracePt t="22156" x="1658938" y="2168525"/>
          <p14:tracePt t="22158" x="1666875" y="2168525"/>
          <p14:tracePt t="22161" x="1666875" y="2176463"/>
          <p14:tracePt t="22165" x="1682750" y="2184400"/>
          <p14:tracePt t="22167" x="1690688" y="2184400"/>
          <p14:tracePt t="22168" x="1690688" y="2192338"/>
          <p14:tracePt t="22170" x="1698625" y="2192338"/>
          <p14:tracePt t="22172" x="1706563" y="2200275"/>
          <p14:tracePt t="22177" x="1706563" y="2208213"/>
          <p14:tracePt t="22178" x="1714500" y="2208213"/>
          <p14:tracePt t="22183" x="1722438" y="2216150"/>
          <p14:tracePt t="22186" x="1730375" y="2216150"/>
          <p14:tracePt t="22188" x="1730375" y="2224088"/>
          <p14:tracePt t="22190" x="1738313" y="2224088"/>
          <p14:tracePt t="22195" x="1746250" y="2233613"/>
          <p14:tracePt t="22199" x="1746250" y="2241550"/>
          <p14:tracePt t="22201" x="1754188" y="2241550"/>
          <p14:tracePt t="22203" x="1754188" y="2249488"/>
          <p14:tracePt t="22210" x="1762125" y="2249488"/>
          <p14:tracePt t="22212" x="1762125" y="2257425"/>
          <p14:tracePt t="22217" x="1770063" y="2257425"/>
          <p14:tracePt t="22219" x="1770063" y="2265363"/>
          <p14:tracePt t="22225" x="1770063" y="2273300"/>
          <p14:tracePt t="22237" x="1770063" y="2281238"/>
          <p14:tracePt t="22249" x="1770063" y="2289175"/>
          <p14:tracePt t="22257" x="1770063" y="2297113"/>
          <p14:tracePt t="22264" x="1770063" y="2305050"/>
          <p14:tracePt t="22271" x="1770063" y="2312988"/>
          <p14:tracePt t="22277" x="1770063" y="2320925"/>
          <p14:tracePt t="22283" x="1762125" y="2328863"/>
          <p14:tracePt t="22286" x="1762125" y="2336800"/>
          <p14:tracePt t="22291" x="1754188" y="2344738"/>
          <p14:tracePt t="22295" x="1754188" y="2352675"/>
          <p14:tracePt t="22301" x="1746250" y="2360613"/>
          <p14:tracePt t="22303" x="1738313" y="2368550"/>
          <p14:tracePt t="22306" x="1730375" y="2368550"/>
          <p14:tracePt t="22307" x="1730375" y="2376488"/>
          <p14:tracePt t="22311" x="1722438" y="2384425"/>
          <p14:tracePt t="22315" x="1722438" y="2400300"/>
          <p14:tracePt t="22318" x="1714500" y="2408238"/>
          <p14:tracePt t="22320" x="1706563" y="2408238"/>
          <p14:tracePt t="22322" x="1706563" y="2416175"/>
          <p14:tracePt t="22324" x="1698625" y="2424113"/>
          <p14:tracePt t="22331" x="1690688" y="2439988"/>
          <p14:tracePt t="22335" x="1690688" y="2447925"/>
          <p14:tracePt t="22337" x="1682750" y="2455863"/>
          <p14:tracePt t="22340" x="1682750" y="2463800"/>
          <p14:tracePt t="22342" x="1674813" y="2463800"/>
          <p14:tracePt t="22345" x="1674813" y="2471738"/>
          <p14:tracePt t="22347" x="1666875" y="2479675"/>
          <p14:tracePt t="22350" x="1666875" y="2487613"/>
          <p14:tracePt t="22352" x="1658938" y="2495550"/>
          <p14:tracePt t="22356" x="1658938" y="2503488"/>
          <p14:tracePt t="22358" x="1658938" y="2511425"/>
          <p14:tracePt t="22360" x="1651000" y="2519363"/>
          <p14:tracePt t="22364" x="1643063" y="2527300"/>
          <p14:tracePt t="22367" x="1643063" y="2535238"/>
          <p14:tracePt t="22369" x="1643063" y="2543175"/>
          <p14:tracePt t="22371" x="1635125" y="2543175"/>
          <p14:tracePt t="22373" x="1635125" y="2551113"/>
          <p14:tracePt t="22377" x="1635125" y="2559050"/>
          <p14:tracePt t="22381" x="1635125" y="2566988"/>
          <p14:tracePt t="22384" x="1635125" y="2576513"/>
          <p14:tracePt t="22389" x="1635125" y="2584450"/>
          <p14:tracePt t="22391" x="1635125" y="2592388"/>
          <p14:tracePt t="22398" x="1635125" y="2600325"/>
          <p14:tracePt t="22400" x="1635125" y="2608263"/>
          <p14:tracePt t="22403" x="1635125" y="2616200"/>
          <p14:tracePt t="22407" x="1635125" y="2624138"/>
          <p14:tracePt t="22409" x="1635125" y="2632075"/>
          <p14:tracePt t="22414" x="1635125" y="2640013"/>
          <p14:tracePt t="22417" x="1635125" y="2647950"/>
          <p14:tracePt t="22421" x="1635125" y="2655888"/>
          <p14:tracePt t="22423" x="1635125" y="2663825"/>
          <p14:tracePt t="22427" x="1635125" y="2671763"/>
          <p14:tracePt t="22432" x="1643063" y="2687638"/>
          <p14:tracePt t="22434" x="1651000" y="2687638"/>
          <p14:tracePt t="22436" x="1651000" y="2695575"/>
          <p14:tracePt t="22438" x="1658938" y="2695575"/>
          <p14:tracePt t="22440" x="1658938" y="2703513"/>
          <p14:tracePt t="22442" x="1658938" y="2711450"/>
          <p14:tracePt t="22444" x="1666875" y="2711450"/>
          <p14:tracePt t="22449" x="1674813" y="2719388"/>
          <p14:tracePt t="22452" x="1674813" y="2727325"/>
          <p14:tracePt t="22454" x="1682750" y="2727325"/>
          <p14:tracePt t="22458" x="1690688" y="2735263"/>
          <p14:tracePt t="22460" x="1690688" y="2743200"/>
          <p14:tracePt t="22464" x="1698625" y="2743200"/>
          <p14:tracePt t="22466" x="1706563" y="2751138"/>
          <p14:tracePt t="22468" x="1714500" y="2751138"/>
          <p14:tracePt t="22472" x="1722438" y="2759075"/>
          <p14:tracePt t="22474" x="1730375" y="2759075"/>
          <p14:tracePt t="22476" x="1738313" y="2759075"/>
          <p14:tracePt t="22481" x="1746250" y="2767013"/>
          <p14:tracePt t="22483" x="1762125" y="2774950"/>
          <p14:tracePt t="22486" x="1778000" y="2774950"/>
          <p14:tracePt t="22488" x="1785938" y="2782888"/>
          <p14:tracePt t="22490" x="1793875" y="2790825"/>
          <p14:tracePt t="22492" x="1809750" y="2790825"/>
          <p14:tracePt t="22494" x="1817688" y="2790825"/>
          <p14:tracePt t="22497" x="1825625" y="2798763"/>
          <p14:tracePt t="22500" x="1841500" y="2806700"/>
          <p14:tracePt t="22502" x="1849438" y="2806700"/>
          <p14:tracePt t="22504" x="1865313" y="2806700"/>
          <p14:tracePt t="22506" x="1873250" y="2814638"/>
          <p14:tracePt t="22508" x="1881188" y="2814638"/>
          <p14:tracePt t="22510" x="1897063" y="2822575"/>
          <p14:tracePt t="22514" x="1912938" y="2822575"/>
          <p14:tracePt t="22517" x="1930400" y="2830513"/>
          <p14:tracePt t="22520" x="1946275" y="2838450"/>
          <p14:tracePt t="22521" x="1954213" y="2838450"/>
          <p14:tracePt t="22523" x="1962150" y="2838450"/>
          <p14:tracePt t="22525" x="1970088" y="2838450"/>
          <p14:tracePt t="22527" x="1978025" y="2846388"/>
          <p14:tracePt t="22529" x="1985963" y="2846388"/>
          <p14:tracePt t="22532" x="2001838" y="2854325"/>
          <p14:tracePt t="22533" x="2009775" y="2854325"/>
          <p14:tracePt t="22535" x="2017713" y="2854325"/>
          <p14:tracePt t="22537" x="2033588" y="2862263"/>
          <p14:tracePt t="22539" x="2041525" y="2870200"/>
          <p14:tracePt t="22541" x="2049463" y="2870200"/>
          <p14:tracePt t="22543" x="2065338" y="2870200"/>
          <p14:tracePt t="22546" x="2073275" y="2878138"/>
          <p14:tracePt t="22549" x="2097088" y="2886075"/>
          <p14:tracePt t="22551" x="2105025" y="2886075"/>
          <p14:tracePt t="22553" x="2112963" y="2886075"/>
          <p14:tracePt t="22555" x="2128838" y="2894013"/>
          <p14:tracePt t="22557" x="2136775" y="2894013"/>
          <p14:tracePt t="22559" x="2144713" y="2901950"/>
          <p14:tracePt t="22561" x="2160588" y="2901950"/>
          <p14:tracePt t="22564" x="2168525" y="2901950"/>
          <p14:tracePt t="22567" x="2176463" y="2909888"/>
          <p14:tracePt t="22568" x="2184400" y="2909888"/>
          <p14:tracePt t="22569" x="2192338" y="2919413"/>
          <p14:tracePt t="22571" x="2208213" y="2919413"/>
          <p14:tracePt t="22573" x="2208213" y="2927350"/>
          <p14:tracePt t="22575" x="2216150" y="2927350"/>
          <p14:tracePt t="22577" x="2232025" y="2927350"/>
          <p14:tracePt t="22582" x="2239963" y="2935288"/>
          <p14:tracePt t="22584" x="2247900" y="2935288"/>
          <p14:tracePt t="22587" x="2255838" y="2943225"/>
          <p14:tracePt t="22589" x="2265363" y="2943225"/>
          <p14:tracePt t="22591" x="2273300" y="2943225"/>
          <p14:tracePt t="22596" x="2281238" y="2951163"/>
          <p14:tracePt t="22599" x="2289175" y="2951163"/>
          <p14:tracePt t="22601" x="2297113" y="2959100"/>
          <p14:tracePt t="22603" x="2305050" y="2967038"/>
          <p14:tracePt t="22606" x="2312988" y="2967038"/>
          <p14:tracePt t="22608" x="2320925" y="2974975"/>
          <p14:tracePt t="22613" x="2328863" y="2974975"/>
          <p14:tracePt t="22615" x="2336800" y="2982913"/>
          <p14:tracePt t="22618" x="2344738" y="2982913"/>
          <p14:tracePt t="22620" x="2352675" y="2998788"/>
          <p14:tracePt t="22622" x="2360613" y="2998788"/>
          <p14:tracePt t="22626" x="2368550" y="3006725"/>
          <p14:tracePt t="22632" x="2384425" y="3014663"/>
          <p14:tracePt t="22634" x="2392363" y="3022600"/>
          <p14:tracePt t="22636" x="2392363" y="3030538"/>
          <p14:tracePt t="22638" x="2408238" y="3030538"/>
          <p14:tracePt t="22640" x="2408238" y="3038475"/>
          <p14:tracePt t="22642" x="2416175" y="3046413"/>
          <p14:tracePt t="22644" x="2424113" y="3046413"/>
          <p14:tracePt t="22648" x="2424113" y="3054350"/>
          <p14:tracePt t="22650" x="2439988" y="3062288"/>
          <p14:tracePt t="22652" x="2447925" y="3070225"/>
          <p14:tracePt t="22654" x="2455863" y="3070225"/>
          <p14:tracePt t="22656" x="2463800" y="3070225"/>
          <p14:tracePt t="22658" x="2471738" y="3078163"/>
          <p14:tracePt t="22660" x="2479675" y="3078163"/>
          <p14:tracePt t="22663" x="2479675" y="3086100"/>
          <p14:tracePt t="22666" x="2495550" y="3094038"/>
          <p14:tracePt t="22668" x="2503488" y="3101975"/>
          <p14:tracePt t="22670" x="2511425" y="3101975"/>
          <p14:tracePt t="22672" x="2511425" y="3109913"/>
          <p14:tracePt t="22674" x="2527300" y="3109913"/>
          <p14:tracePt t="22676" x="2527300" y="3117850"/>
          <p14:tracePt t="22680" x="2543175" y="3117850"/>
          <p14:tracePt t="22683" x="2559050" y="3125788"/>
          <p14:tracePt t="22685" x="2559050" y="3133725"/>
          <p14:tracePt t="22687" x="2566988" y="3133725"/>
          <p14:tracePt t="22691" x="2582863" y="3141663"/>
          <p14:tracePt t="22696" x="2590800" y="3149600"/>
          <p14:tracePt t="22700" x="2598738" y="3149600"/>
          <p14:tracePt t="22701" x="2606675" y="3149600"/>
          <p14:tracePt t="22705" x="2616200" y="3157538"/>
          <p14:tracePt t="22710" x="2624138" y="3157538"/>
          <p14:tracePt t="22716" x="2632075" y="3157538"/>
          <p14:tracePt t="22717" x="2640013" y="3157538"/>
          <p14:tracePt t="22730" x="2647950" y="3157538"/>
          <p14:tracePt t="22824" x="2640013" y="3157538"/>
          <p14:tracePt t="22827" x="2632075" y="3157538"/>
          <p14:tracePt t="22830" x="2632075" y="3149600"/>
          <p14:tracePt t="22833" x="2624138" y="3149600"/>
          <p14:tracePt t="22837" x="2616200" y="3149600"/>
          <p14:tracePt t="22839" x="2616200" y="3141663"/>
          <p14:tracePt t="22841" x="2598738" y="3141663"/>
          <p14:tracePt t="22843" x="2590800" y="3141663"/>
          <p14:tracePt t="22846" x="2590800" y="3133725"/>
          <p14:tracePt t="22848" x="2582863" y="3133725"/>
          <p14:tracePt t="22850" x="2574925" y="3133725"/>
          <p14:tracePt t="22852" x="2566988" y="3133725"/>
          <p14:tracePt t="22855" x="2559050" y="3133725"/>
          <p14:tracePt t="22857" x="2551113" y="3133725"/>
          <p14:tracePt t="22859" x="2543175" y="3133725"/>
          <p14:tracePt t="22864" x="2535238" y="3133725"/>
          <p14:tracePt t="22866" x="2527300" y="3133725"/>
          <p14:tracePt t="22868" x="2519363" y="3133725"/>
          <p14:tracePt t="22870" x="2511425" y="3133725"/>
          <p14:tracePt t="22872" x="2503488" y="3133725"/>
          <p14:tracePt t="22875" x="2487613" y="3133725"/>
          <p14:tracePt t="22877" x="2479675" y="3133725"/>
          <p14:tracePt t="22881" x="2471738" y="3133725"/>
          <p14:tracePt t="22882" x="2455863" y="3133725"/>
          <p14:tracePt t="22886" x="2447925" y="3133725"/>
          <p14:tracePt t="22888" x="2432050" y="3133725"/>
          <p14:tracePt t="22889" x="2424113" y="3141663"/>
          <p14:tracePt t="22891" x="2416175" y="3141663"/>
          <p14:tracePt t="22893" x="2400300" y="3141663"/>
          <p14:tracePt t="22896" x="2392363" y="3141663"/>
          <p14:tracePt t="22899" x="2376488" y="3141663"/>
          <p14:tracePt t="22902" x="2368550" y="3149600"/>
          <p14:tracePt t="22903" x="2360613" y="3157538"/>
          <p14:tracePt t="22905" x="2352675" y="3157538"/>
          <p14:tracePt t="22907" x="2344738" y="3157538"/>
          <p14:tracePt t="22909" x="2328863" y="3157538"/>
          <p14:tracePt t="22914" x="2320925" y="3165475"/>
          <p14:tracePt t="22916" x="2312988" y="3173413"/>
          <p14:tracePt t="22918" x="2305050" y="3173413"/>
          <p14:tracePt t="22920" x="2297113" y="3173413"/>
          <p14:tracePt t="22921" x="2289175" y="3181350"/>
          <p14:tracePt t="22924" x="2281238" y="3181350"/>
          <p14:tracePt t="22926" x="2273300" y="3189288"/>
          <p14:tracePt t="22930" x="2265363" y="3189288"/>
          <p14:tracePt t="22932" x="2255838" y="3197225"/>
          <p14:tracePt t="22934" x="2247900" y="3205163"/>
          <p14:tracePt t="22938" x="2239963" y="3205163"/>
          <p14:tracePt t="22940" x="2239963" y="3213100"/>
          <p14:tracePt t="22942" x="2232025" y="3213100"/>
          <p14:tracePt t="22947" x="2232025" y="3221038"/>
          <p14:tracePt t="22950" x="2224088" y="3221038"/>
          <p14:tracePt t="22953" x="2216150" y="3228975"/>
          <p14:tracePt t="22954" x="2216150" y="3236913"/>
          <p14:tracePt t="22958" x="2208213" y="3236913"/>
          <p14:tracePt t="22960" x="2208213" y="3244850"/>
          <p14:tracePt t="22966" x="2200275" y="3252788"/>
          <p14:tracePt t="22972" x="2192338" y="3262313"/>
          <p14:tracePt t="22974" x="2192338" y="3270250"/>
          <p14:tracePt t="22976" x="2184400" y="3270250"/>
          <p14:tracePt t="22982" x="2176463" y="3278188"/>
          <p14:tracePt t="22988" x="2168525" y="3286125"/>
          <p14:tracePt t="22994" x="2160588" y="3286125"/>
          <p14:tracePt t="22996" x="2160588" y="3294063"/>
          <p14:tracePt t="23001" x="2144713" y="3302000"/>
          <p14:tracePt t="23005" x="2136775" y="3302000"/>
          <p14:tracePt t="23009" x="2120900" y="3309938"/>
          <p14:tracePt t="23015" x="2112963" y="3309938"/>
          <p14:tracePt t="23017" x="2105025" y="3309938"/>
          <p14:tracePt t="23019" x="2097088" y="3309938"/>
          <p14:tracePt t="23021" x="2097088" y="3317875"/>
          <p14:tracePt t="23023" x="2089150" y="3317875"/>
          <p14:tracePt t="23025" x="2081213" y="3317875"/>
          <p14:tracePt t="23027" x="2073275" y="3317875"/>
          <p14:tracePt t="23031" x="2065338" y="3317875"/>
          <p14:tracePt t="23033" x="2057400" y="3317875"/>
          <p14:tracePt t="23035" x="2057400" y="3325813"/>
          <p14:tracePt t="23038" x="2041525" y="3325813"/>
          <p14:tracePt t="23041" x="2033588" y="3325813"/>
          <p14:tracePt t="23043" x="2017713" y="3325813"/>
          <p14:tracePt t="23047" x="2009775" y="3325813"/>
          <p14:tracePt t="23048" x="2001838" y="3325813"/>
          <p14:tracePt t="23049" x="1993900" y="3325813"/>
          <p14:tracePt t="23051" x="1985963" y="3325813"/>
          <p14:tracePt t="23054" x="1978025" y="3325813"/>
          <p14:tracePt t="23055" x="1970088" y="3325813"/>
          <p14:tracePt t="23057" x="1962150" y="3325813"/>
          <p14:tracePt t="23059" x="1954213" y="3325813"/>
          <p14:tracePt t="23063" x="1946275" y="3325813"/>
          <p14:tracePt t="23065" x="1938338" y="3325813"/>
          <p14:tracePt t="23067" x="1930400" y="3325813"/>
          <p14:tracePt t="23069" x="1912938" y="3325813"/>
          <p14:tracePt t="23073" x="1905000" y="3325813"/>
          <p14:tracePt t="23075" x="1897063" y="3325813"/>
          <p14:tracePt t="23079" x="1889125" y="3325813"/>
          <p14:tracePt t="23082" x="1881188" y="3325813"/>
          <p14:tracePt t="23083" x="1873250" y="3333750"/>
          <p14:tracePt t="23086" x="1857375" y="3333750"/>
          <p14:tracePt t="23090" x="1849438" y="3333750"/>
          <p14:tracePt t="23094" x="1841500" y="3333750"/>
          <p14:tracePt t="23096" x="1841500" y="3341688"/>
          <p14:tracePt t="23098" x="1833563" y="3341688"/>
          <p14:tracePt t="23100" x="1825625" y="3341688"/>
          <p14:tracePt t="23106" x="1817688" y="3341688"/>
          <p14:tracePt t="23114" x="1809750" y="3349625"/>
          <p14:tracePt t="23116" x="1801813" y="3357563"/>
          <p14:tracePt t="23118" x="1793875" y="3357563"/>
          <p14:tracePt t="23122" x="1785938" y="3357563"/>
          <p14:tracePt t="23126" x="1785938" y="3365500"/>
          <p14:tracePt t="23132" x="1778000" y="3365500"/>
          <p14:tracePt t="23138" x="1778000" y="3373438"/>
          <p14:tracePt t="23140" x="1770063" y="3373438"/>
          <p14:tracePt t="23147" x="1762125" y="3373438"/>
          <p14:tracePt t="23148" x="1762125" y="3381375"/>
          <p14:tracePt t="23153" x="1762125" y="3389313"/>
          <p14:tracePt t="23160" x="1754188" y="3389313"/>
          <p14:tracePt t="23163" x="1754188" y="3397250"/>
          <p14:tracePt t="23172" x="1754188" y="3405188"/>
          <p14:tracePt t="23179" x="1746250" y="3413125"/>
          <p14:tracePt t="23189" x="1746250" y="3421063"/>
          <p14:tracePt t="23191" x="1738313" y="3429000"/>
          <p14:tracePt t="23196" x="1730375" y="3429000"/>
          <p14:tracePt t="23201" x="1730375" y="3436938"/>
          <p14:tracePt t="23203" x="1722438" y="3436938"/>
          <p14:tracePt t="23209" x="1722438" y="3444875"/>
          <p14:tracePt t="23212" x="1714500" y="3444875"/>
          <p14:tracePt t="23215" x="1714500" y="3452813"/>
          <p14:tracePt t="23217" x="1706563" y="3452813"/>
          <p14:tracePt t="23219" x="1698625" y="3460750"/>
          <p14:tracePt t="23223" x="1698625" y="3468688"/>
          <p14:tracePt t="23225" x="1690688" y="3468688"/>
          <p14:tracePt t="23229" x="1690688" y="3476625"/>
          <p14:tracePt t="23231" x="1682750" y="3476625"/>
          <p14:tracePt t="23233" x="1682750" y="3484563"/>
          <p14:tracePt t="23235" x="1674813" y="3492500"/>
          <p14:tracePt t="23238" x="1666875" y="3492500"/>
          <p14:tracePt t="23239" x="1666875" y="3500438"/>
          <p14:tracePt t="23243" x="1658938" y="3508375"/>
          <p14:tracePt t="23248" x="1651000" y="3524250"/>
          <p14:tracePt t="23250" x="1651000" y="3532188"/>
          <p14:tracePt t="23252" x="1643063" y="3532188"/>
          <p14:tracePt t="23255" x="1635125" y="3540125"/>
          <p14:tracePt t="23256" x="1635125" y="3548063"/>
          <p14:tracePt t="23260" x="1635125" y="3556000"/>
          <p14:tracePt t="23262" x="1627188" y="3563938"/>
          <p14:tracePt t="23266" x="1627188" y="3571875"/>
          <p14:tracePt t="23268" x="1627188" y="3579813"/>
          <p14:tracePt t="23271" x="1619250" y="3587750"/>
          <p14:tracePt t="23274" x="1619250" y="3595688"/>
          <p14:tracePt t="23276" x="1619250" y="3605213"/>
          <p14:tracePt t="23281" x="1619250" y="3613150"/>
          <p14:tracePt t="23282" x="1619250" y="3621088"/>
          <p14:tracePt t="23286" x="1619250" y="3629025"/>
          <p14:tracePt t="23290" x="1619250" y="3636963"/>
          <p14:tracePt t="23297" x="1619250" y="3652838"/>
          <p14:tracePt t="23302" x="1619250" y="3660775"/>
          <p14:tracePt t="23310" x="1619250" y="3668713"/>
          <p14:tracePt t="23317" x="1619250" y="3676650"/>
          <p14:tracePt t="23318" x="1627188" y="3676650"/>
          <p14:tracePt t="23324" x="1635125" y="3684588"/>
          <p14:tracePt t="23325" x="1643063" y="3692525"/>
          <p14:tracePt t="23331" x="1651000" y="3692525"/>
          <p14:tracePt t="23333" x="1651000" y="3700463"/>
          <p14:tracePt t="23335" x="1658938" y="3700463"/>
          <p14:tracePt t="23339" x="1666875" y="3708400"/>
          <p14:tracePt t="23343" x="1674813" y="3708400"/>
          <p14:tracePt t="23346" x="1674813" y="3716338"/>
          <p14:tracePt t="23348" x="1682750" y="3716338"/>
          <p14:tracePt t="23349" x="1682750" y="3724275"/>
          <p14:tracePt t="23351" x="1690688" y="3724275"/>
          <p14:tracePt t="23358" x="1698625" y="3732213"/>
          <p14:tracePt t="23365" x="1698625" y="3740150"/>
          <p14:tracePt t="23367" x="1706563" y="3740150"/>
          <p14:tracePt t="23381" x="1714500" y="3740150"/>
          <p14:tracePt t="23385" x="1714500" y="3748088"/>
          <p14:tracePt t="23397" x="1714500" y="3756025"/>
          <p14:tracePt t="23408" x="1714500" y="3763963"/>
          <p14:tracePt t="23418" x="1714500" y="3771900"/>
          <p14:tracePt t="23426" x="1706563" y="3779838"/>
          <p14:tracePt t="23429" x="1706563" y="3787775"/>
          <p14:tracePt t="23436" x="1706563" y="3795713"/>
          <p14:tracePt t="23441" x="1698625" y="3795713"/>
          <p14:tracePt t="23442" x="1698625" y="3803650"/>
          <p14:tracePt t="23446" x="1698625" y="3811588"/>
          <p14:tracePt t="23448" x="1698625" y="3819525"/>
          <p14:tracePt t="23454" x="1698625" y="3827463"/>
          <p14:tracePt t="23457" x="1690688" y="3827463"/>
          <p14:tracePt t="23459" x="1690688" y="3835400"/>
          <p14:tracePt t="23465" x="1690688" y="3843338"/>
          <p14:tracePt t="23466" x="1690688" y="3851275"/>
          <p14:tracePt t="23472" x="1690688" y="3859213"/>
          <p14:tracePt t="23477" x="1682750" y="3867150"/>
          <p14:tracePt t="23482" x="1682750" y="3875088"/>
          <p14:tracePt t="23484" x="1682750" y="3883025"/>
          <p14:tracePt t="23488" x="1682750" y="3890963"/>
          <p14:tracePt t="23493" x="1682750" y="3898900"/>
          <p14:tracePt t="23499" x="1682750" y="3906838"/>
          <p14:tracePt t="23501" x="1674813" y="3906838"/>
          <p14:tracePt t="23506" x="1674813" y="3914775"/>
          <p14:tracePt t="23521" x="1674813" y="3922713"/>
          <p14:tracePt t="23525" x="1666875" y="3922713"/>
          <p14:tracePt t="23548" x="1658938" y="3922713"/>
          <p14:tracePt t="23558" x="1658938" y="3930650"/>
          <p14:tracePt t="23560" x="1651000" y="3930650"/>
          <p14:tracePt t="23577" x="1643063" y="3930650"/>
          <p14:tracePt t="23580" x="1643063" y="3938588"/>
          <p14:tracePt t="23584" x="1643063" y="3948113"/>
          <p14:tracePt t="23591" x="1635125" y="3948113"/>
          <p14:tracePt t="23597" x="1635125" y="3956050"/>
          <p14:tracePt t="23604" x="1635125" y="3963988"/>
          <p14:tracePt t="23608" x="1627188" y="3963988"/>
          <p14:tracePt t="23613" x="1627188" y="3971925"/>
          <p14:tracePt t="23616" x="1627188" y="3979863"/>
          <p14:tracePt t="23623" x="1627188" y="3987800"/>
          <p14:tracePt t="23631" x="1627188" y="3995738"/>
          <p14:tracePt t="23633" x="1619250" y="3995738"/>
          <p14:tracePt t="23638" x="1619250" y="4003675"/>
          <p14:tracePt t="23641" x="1619250" y="4011613"/>
          <p14:tracePt t="23649" x="1619250" y="4019550"/>
          <p14:tracePt t="23655" x="1619250" y="4027488"/>
          <p14:tracePt t="23663" x="1619250" y="4035425"/>
          <p14:tracePt t="23664" x="1619250" y="4043363"/>
          <p14:tracePt t="23671" x="1619250" y="4051300"/>
          <p14:tracePt t="23678" x="1619250" y="4059238"/>
          <p14:tracePt t="23685" x="1619250" y="4067175"/>
          <p14:tracePt t="23687" x="1627188" y="4067175"/>
          <p14:tracePt t="23694" x="1627188" y="4075113"/>
          <p14:tracePt t="23698" x="1627188" y="4083050"/>
          <p14:tracePt t="23699" x="1635125" y="4083050"/>
          <p14:tracePt t="23708" x="1643063" y="4083050"/>
          <p14:tracePt t="23713" x="1643063" y="4090988"/>
          <p14:tracePt t="23762" x="1643063" y="4098925"/>
          <p14:tracePt t="23779" x="1643063" y="4106863"/>
          <p14:tracePt t="23782" x="1643063" y="4114800"/>
          <p14:tracePt t="23791" x="1643063" y="4122738"/>
          <p14:tracePt t="23798" x="1643063" y="4130675"/>
          <p14:tracePt t="23800" x="1635125" y="4130675"/>
          <p14:tracePt t="23803" x="1635125" y="4138613"/>
          <p14:tracePt t="23805" x="1635125" y="4146550"/>
          <p14:tracePt t="23810" x="1627188" y="4154488"/>
          <p14:tracePt t="23814" x="1627188" y="4162425"/>
          <p14:tracePt t="23819" x="1627188" y="4170363"/>
          <p14:tracePt t="23822" x="1619250" y="4178300"/>
          <p14:tracePt t="23826" x="1619250" y="4186238"/>
          <p14:tracePt t="23829" x="1619250" y="4194175"/>
          <p14:tracePt t="23831" x="1611313" y="4202113"/>
          <p14:tracePt t="23833" x="1611313" y="4210050"/>
          <p14:tracePt t="23837" x="1603375" y="4217988"/>
          <p14:tracePt t="23839" x="1603375" y="4225925"/>
          <p14:tracePt t="23844" x="1603375" y="4233863"/>
          <p14:tracePt t="23848" x="1603375" y="4241800"/>
          <p14:tracePt t="23849" x="1603375" y="4249738"/>
          <p14:tracePt t="23851" x="1595438" y="4257675"/>
          <p14:tracePt t="23855" x="1595438" y="4265613"/>
          <p14:tracePt t="23857" x="1595438" y="4273550"/>
          <p14:tracePt t="23859" x="1595438" y="4281488"/>
          <p14:tracePt t="23863" x="1595438" y="4291013"/>
          <p14:tracePt t="23865" x="1587500" y="4298950"/>
          <p14:tracePt t="23867" x="1587500" y="4306888"/>
          <p14:tracePt t="23869" x="1587500" y="4314825"/>
          <p14:tracePt t="23871" x="1587500" y="4322763"/>
          <p14:tracePt t="23876" x="1587500" y="4338638"/>
          <p14:tracePt t="23879" x="1587500" y="4346575"/>
          <p14:tracePt t="23881" x="1587500" y="4354513"/>
          <p14:tracePt t="23884" x="1587500" y="4362450"/>
          <p14:tracePt t="23887" x="1587500" y="4370388"/>
          <p14:tracePt t="23889" x="1587500" y="4378325"/>
          <p14:tracePt t="23890" x="1587500" y="4386263"/>
          <p14:tracePt t="23893" x="1587500" y="4394200"/>
          <p14:tracePt t="23896" x="1587500" y="4402138"/>
          <p14:tracePt t="23898" x="1587500" y="4410075"/>
          <p14:tracePt t="23900" x="1587500" y="4418013"/>
          <p14:tracePt t="23902" x="1587500" y="4425950"/>
          <p14:tracePt t="23906" x="1587500" y="4433888"/>
          <p14:tracePt t="23909" x="1587500" y="4441825"/>
          <p14:tracePt t="23910" x="1587500" y="4449763"/>
          <p14:tracePt t="23913" x="1595438" y="4449763"/>
          <p14:tracePt t="23914" x="1595438" y="4465638"/>
          <p14:tracePt t="23918" x="1595438" y="4473575"/>
          <p14:tracePt t="23920" x="1595438" y="4481513"/>
          <p14:tracePt t="23922" x="1603375" y="4489450"/>
          <p14:tracePt t="23924" x="1603375" y="4497388"/>
          <p14:tracePt t="23926" x="1603375" y="4505325"/>
          <p14:tracePt t="23929" x="1603375" y="4513263"/>
          <p14:tracePt t="23933" x="1603375" y="4521200"/>
          <p14:tracePt t="23934" x="1611313" y="4529138"/>
          <p14:tracePt t="23936" x="1611313" y="4537075"/>
          <p14:tracePt t="23938" x="1611313" y="4545013"/>
          <p14:tracePt t="23943" x="1611313" y="4560888"/>
          <p14:tracePt t="23947" x="1611313" y="4568825"/>
          <p14:tracePt t="23950" x="1611313" y="4576763"/>
          <p14:tracePt t="23952" x="1611313" y="4584700"/>
          <p14:tracePt t="23956" x="1611313" y="4592638"/>
          <p14:tracePt t="23960" x="1611313" y="4600575"/>
          <p14:tracePt t="23963" x="1611313" y="4608513"/>
          <p14:tracePt t="23969" x="1611313" y="4616450"/>
          <p14:tracePt t="23973" x="1611313" y="4624388"/>
          <p14:tracePt t="23979" x="1611313" y="4633913"/>
          <p14:tracePt t="23987" x="1611313" y="4641850"/>
          <p14:tracePt t="23998" x="1611313" y="4649788"/>
          <p14:tracePt t="24001" x="1611313" y="4657725"/>
          <p14:tracePt t="24010" x="1611313" y="4665663"/>
          <p14:tracePt t="24015" x="1611313" y="4673600"/>
          <p14:tracePt t="24021" x="1611313" y="4681538"/>
          <p14:tracePt t="24023" x="1611313" y="4689475"/>
          <p14:tracePt t="24029" x="1611313" y="4697413"/>
          <p14:tracePt t="24033" x="1611313" y="4705350"/>
          <p14:tracePt t="24037" x="1611313" y="4713288"/>
          <p14:tracePt t="24042" x="1611313" y="4721225"/>
          <p14:tracePt t="24046" x="1611313" y="4729163"/>
          <p14:tracePt t="24048" x="1611313" y="4737100"/>
          <p14:tracePt t="24054" x="1611313" y="4745038"/>
          <p14:tracePt t="24056" x="1611313" y="4752975"/>
          <p14:tracePt t="24061" x="1611313" y="4760913"/>
          <p14:tracePt t="24064" x="1611313" y="4768850"/>
          <p14:tracePt t="24068" x="1611313" y="4776788"/>
          <p14:tracePt t="24072" x="1611313" y="4784725"/>
          <p14:tracePt t="24074" x="1611313" y="4792663"/>
          <p14:tracePt t="24079" x="1611313" y="4800600"/>
          <p14:tracePt t="24081" x="1611313" y="4808538"/>
          <p14:tracePt t="24084" x="1611313" y="4816475"/>
          <p14:tracePt t="24088" x="1611313" y="4824413"/>
          <p14:tracePt t="24093" x="1619250" y="4832350"/>
          <p14:tracePt t="24096" x="1619250" y="4840288"/>
          <p14:tracePt t="24098" x="1619250" y="4848225"/>
          <p14:tracePt t="24100" x="1627188" y="4848225"/>
          <p14:tracePt t="24102" x="1627188" y="4856163"/>
          <p14:tracePt t="24106" x="1635125" y="4864100"/>
          <p14:tracePt t="24112" x="1635125" y="4872038"/>
          <p14:tracePt t="24114" x="1643063" y="4879975"/>
          <p14:tracePt t="24116" x="1651000" y="4879975"/>
          <p14:tracePt t="24132" x="1658938" y="4903788"/>
          <p14:tracePt t="24135" x="1666875" y="4911725"/>
          <p14:tracePt t="24139" x="1666875" y="4919663"/>
          <p14:tracePt t="24144" x="1674813" y="4919663"/>
          <p14:tracePt t="24147" x="1674813" y="4927600"/>
          <p14:tracePt t="24151" x="1682750" y="4927600"/>
          <p14:tracePt t="24155" x="1682750" y="4935538"/>
          <p14:tracePt t="24182" x="1682750" y="4943475"/>
          <p14:tracePt t="24196" x="1682750" y="4951413"/>
          <p14:tracePt t="24202" x="1682750" y="4959350"/>
          <p14:tracePt t="24213" x="1682750" y="4967288"/>
          <p14:tracePt t="24222" x="1682750" y="4976813"/>
          <p14:tracePt t="24230" x="1682750" y="4992688"/>
          <p14:tracePt t="24232" x="1674813" y="4992688"/>
          <p14:tracePt t="24236" x="1674813" y="5000625"/>
          <p14:tracePt t="24243" x="1674813" y="5008563"/>
          <p14:tracePt t="24247" x="1674813" y="5016500"/>
          <p14:tracePt t="24250" x="1666875" y="5024438"/>
          <p14:tracePt t="24254" x="1666875" y="5032375"/>
          <p14:tracePt t="24261" x="1666875" y="5040313"/>
          <p14:tracePt t="24265" x="1666875" y="5048250"/>
          <p14:tracePt t="24266" x="1658938" y="5056188"/>
          <p14:tracePt t="24270" x="1658938" y="5064125"/>
          <p14:tracePt t="24275" x="1658938" y="5072063"/>
          <p14:tracePt t="24282" x="1658938" y="5080000"/>
          <p14:tracePt t="24283" x="1658938" y="5087938"/>
          <p14:tracePt t="24288" x="1658938" y="5095875"/>
          <p14:tracePt t="24291" x="1658938" y="5103813"/>
          <p14:tracePt t="24298" x="1658938" y="5111750"/>
          <p14:tracePt t="24299" x="1658938" y="5119688"/>
          <p14:tracePt t="24305" x="1658938" y="5127625"/>
          <p14:tracePt t="24309" x="1658938" y="5135563"/>
          <p14:tracePt t="24316" x="1658938" y="5143500"/>
          <p14:tracePt t="24317" x="1658938" y="5151438"/>
          <p14:tracePt t="24321" x="1658938" y="5159375"/>
          <p14:tracePt t="24330" x="1658938" y="5167313"/>
          <p14:tracePt t="24333" x="1658938" y="5175250"/>
          <p14:tracePt t="24336" x="1658938" y="5183188"/>
          <p14:tracePt t="24341" x="1658938" y="5191125"/>
          <p14:tracePt t="24346" x="1658938" y="5199063"/>
          <p14:tracePt t="24351" x="1658938" y="5207000"/>
          <p14:tracePt t="24357" x="1658938" y="5214938"/>
          <p14:tracePt t="24359" x="1658938" y="5222875"/>
          <p14:tracePt t="24364" x="1666875" y="5222875"/>
          <p14:tracePt t="24366" x="1666875" y="5230813"/>
          <p14:tracePt t="24372" x="1666875" y="5238750"/>
          <p14:tracePt t="24381" x="1666875" y="5254625"/>
          <p14:tracePt t="24390" x="1666875" y="5262563"/>
          <p14:tracePt t="24401" x="1666875" y="5270500"/>
          <p14:tracePt t="24409" x="1666875" y="5278438"/>
          <p14:tracePt t="24417" x="1666875" y="5286375"/>
          <p14:tracePt t="24425" x="1666875" y="5294313"/>
          <p14:tracePt t="24432" x="1666875" y="5302250"/>
          <p14:tracePt t="24434" x="1666875" y="5310188"/>
          <p14:tracePt t="24448" x="1666875" y="5319713"/>
          <p14:tracePt t="24451" x="1666875" y="5327650"/>
          <p14:tracePt t="24460" x="1666875" y="5335588"/>
          <p14:tracePt t="24467" x="1666875" y="5343525"/>
          <p14:tracePt t="24471" x="1658938" y="5343525"/>
          <p14:tracePt t="24473" x="1658938" y="5351463"/>
          <p14:tracePt t="24481" x="1651000" y="5359400"/>
          <p14:tracePt t="24483" x="1651000" y="5367338"/>
          <p14:tracePt t="24487" x="1651000" y="5375275"/>
          <p14:tracePt t="24491" x="1643063" y="5383213"/>
          <p14:tracePt t="24496" x="1643063" y="5391150"/>
          <p14:tracePt t="24500" x="1643063" y="5407025"/>
          <p14:tracePt t="24503" x="1643063" y="5414963"/>
          <p14:tracePt t="24507" x="1643063" y="5430838"/>
          <p14:tracePt t="24512" x="1643063" y="5438775"/>
          <p14:tracePt t="24515" x="1643063" y="5446713"/>
          <p14:tracePt t="24517" x="1643063" y="5454650"/>
          <p14:tracePt t="24519" x="1643063" y="5462588"/>
          <p14:tracePt t="24521" x="1643063" y="5470525"/>
          <p14:tracePt t="24525" x="1643063" y="5478463"/>
          <p14:tracePt t="24529" x="1643063" y="5486400"/>
          <p14:tracePt t="24531" x="1643063" y="5494338"/>
          <p14:tracePt t="24533" x="1643063" y="5502275"/>
          <p14:tracePt t="24534" x="1643063" y="5510213"/>
          <p14:tracePt t="24540" x="1643063" y="5518150"/>
          <p14:tracePt t="24551" x="1643063" y="5526088"/>
          <p14:tracePt t="24567" x="1643063" y="5534025"/>
          <p14:tracePt t="24580" x="1643063" y="5541963"/>
          <p14:tracePt t="24591" x="1643063" y="5549900"/>
          <p14:tracePt t="24605" x="1635125" y="5557838"/>
          <p14:tracePt t="24616" x="1635125" y="5565775"/>
          <p14:tracePt t="24619" x="1627188" y="5573713"/>
          <p14:tracePt t="24630" x="1619250" y="5581650"/>
          <p14:tracePt t="24636" x="1611313" y="5589588"/>
          <p14:tracePt t="24641" x="1611313" y="5597525"/>
          <p14:tracePt t="24648" x="1603375" y="5605463"/>
          <p14:tracePt t="24649" x="1603375" y="5613400"/>
          <p14:tracePt t="24657" x="1603375" y="5621338"/>
          <p14:tracePt t="24664" x="1603375" y="5629275"/>
          <p14:tracePt t="24666" x="1595438" y="5629275"/>
          <p14:tracePt t="24669" x="1595438" y="5637213"/>
          <p14:tracePt t="24673" x="1595438" y="5645150"/>
          <p14:tracePt t="24681" x="1595438" y="5653088"/>
          <p14:tracePt t="24688" x="1595438" y="5662613"/>
          <p14:tracePt t="24696" x="1595438" y="5670550"/>
          <p14:tracePt t="24698" x="1595438" y="5678488"/>
          <p14:tracePt t="24706" x="1595438" y="5686425"/>
          <p14:tracePt t="24712" x="1603375" y="5686425"/>
          <p14:tracePt t="24715" x="1603375" y="5694363"/>
          <p14:tracePt t="24723" x="1603375" y="5702300"/>
          <p14:tracePt t="24724" x="1611313" y="5702300"/>
          <p14:tracePt t="24726" x="1619250" y="5710238"/>
          <p14:tracePt t="24735" x="1619250" y="5718175"/>
          <p14:tracePt t="24736" x="1627188" y="5718175"/>
          <p14:tracePt t="24742" x="1635125" y="5718175"/>
          <p14:tracePt t="24747" x="1635125" y="5726113"/>
          <p14:tracePt t="24751" x="1643063" y="5726113"/>
          <p14:tracePt t="24754" x="1651000" y="5734050"/>
          <p14:tracePt t="24763" x="1658938" y="5741988"/>
          <p14:tracePt t="24767" x="1666875" y="5749925"/>
          <p14:tracePt t="24773" x="1674813" y="5749925"/>
          <p14:tracePt t="24779" x="1674813" y="5757863"/>
          <p14:tracePt t="24781" x="1682750" y="5757863"/>
          <p14:tracePt t="24800" x="1682750" y="5765800"/>
          <p14:tracePt t="24803" x="1690688" y="5765800"/>
          <p14:tracePt t="24805" x="1690688" y="5773738"/>
          <p14:tracePt t="24814" x="1698625" y="5781675"/>
          <p14:tracePt t="24822" x="1706563" y="5789613"/>
          <p14:tracePt t="24825" x="1714500" y="5789613"/>
          <p14:tracePt t="24830" x="1722438" y="5805488"/>
          <p14:tracePt t="24837" x="1730375" y="5813425"/>
          <p14:tracePt t="24844" x="1730375" y="5821363"/>
          <p14:tracePt t="24847" x="1738313" y="5821363"/>
          <p14:tracePt t="24849" x="1746250" y="5821363"/>
          <p14:tracePt t="24852" x="1746250" y="5829300"/>
          <p14:tracePt t="24858" x="1754188" y="5829300"/>
          <p14:tracePt t="24862" x="1754188" y="5837238"/>
          <p14:tracePt t="24866" x="1762125" y="5845175"/>
          <p14:tracePt t="24882" x="1770063" y="5853113"/>
          <p14:tracePt t="24893" x="1778000" y="5853113"/>
          <p14:tracePt t="24897" x="1778000" y="5861050"/>
          <p14:tracePt t="24909" x="1778000" y="5868988"/>
          <p14:tracePt t="24912" x="1778000" y="5876925"/>
          <p14:tracePt t="24921" x="1778000" y="5884863"/>
          <p14:tracePt t="24931" x="1778000" y="5892800"/>
          <p14:tracePt t="24952" x="1778000" y="5900738"/>
          <p14:tracePt t="24966" x="1778000" y="5908675"/>
          <p14:tracePt t="24986" x="1778000" y="5916613"/>
          <p14:tracePt t="24999" x="1778000" y="5924550"/>
          <p14:tracePt t="25008" x="1770063" y="5924550"/>
          <p14:tracePt t="25012" x="1770063" y="5932488"/>
          <p14:tracePt t="25016" x="1770063" y="5940425"/>
          <p14:tracePt t="25024" x="1770063" y="5948363"/>
          <p14:tracePt t="25026" x="1762125" y="5948363"/>
          <p14:tracePt t="25034" x="1762125" y="5956300"/>
          <p14:tracePt t="25047" x="1762125" y="5964238"/>
          <p14:tracePt t="25058" x="1762125" y="5972175"/>
          <p14:tracePt t="25075" x="1762125" y="5980113"/>
          <p14:tracePt t="25097" x="1754188" y="5988050"/>
          <p14:tracePt t="25141" x="1754188" y="5995988"/>
          <p14:tracePt t="25216" x="1754188" y="5988050"/>
          <p14:tracePt t="25224" x="1754188" y="5980113"/>
          <p14:tracePt t="25230" x="1754188" y="5972175"/>
          <p14:tracePt t="25232" x="1754188" y="5964238"/>
          <p14:tracePt t="25234" x="1762125" y="5964238"/>
          <p14:tracePt t="25238" x="1762125" y="5956300"/>
          <p14:tracePt t="25240" x="1770063" y="5948363"/>
          <p14:tracePt t="25242" x="1770063" y="5940425"/>
          <p14:tracePt t="25244" x="1778000" y="5940425"/>
          <p14:tracePt t="25246" x="1778000" y="5932488"/>
          <p14:tracePt t="25248" x="1785938" y="5932488"/>
          <p14:tracePt t="25250" x="1785938" y="5924550"/>
          <p14:tracePt t="25252" x="1801813" y="5916613"/>
          <p14:tracePt t="25255" x="1809750" y="5900738"/>
          <p14:tracePt t="25257" x="1817688" y="5892800"/>
          <p14:tracePt t="25259" x="1833563" y="5876925"/>
          <p14:tracePt t="25263" x="1841500" y="5868988"/>
          <p14:tracePt t="25264" x="1857375" y="5853113"/>
          <p14:tracePt t="25265" x="1865313" y="5853113"/>
          <p14:tracePt t="25267" x="1881188" y="5837238"/>
          <p14:tracePt t="25269" x="1897063" y="5829300"/>
          <p14:tracePt t="25271" x="1912938" y="5813425"/>
          <p14:tracePt t="25273" x="1930400" y="5805488"/>
          <p14:tracePt t="25275" x="1938338" y="5797550"/>
          <p14:tracePt t="25278" x="1962150" y="5789613"/>
          <p14:tracePt t="25280" x="1978025" y="5773738"/>
          <p14:tracePt t="25281" x="2001838" y="5757863"/>
          <p14:tracePt t="25283" x="2017713" y="5757863"/>
          <p14:tracePt t="25285" x="2033588" y="5741988"/>
          <p14:tracePt t="25287" x="2049463" y="5741988"/>
          <p14:tracePt t="25289" x="2073275" y="5726113"/>
          <p14:tracePt t="25291" x="2081213" y="5718175"/>
          <p14:tracePt t="25293" x="2105025" y="5710238"/>
          <p14:tracePt t="25295" x="2120900" y="5702300"/>
          <p14:tracePt t="25297" x="2136775" y="5694363"/>
          <p14:tracePt t="25299" x="2152650" y="5686425"/>
          <p14:tracePt t="25301" x="2168525" y="5670550"/>
          <p14:tracePt t="25303" x="2176463" y="5670550"/>
          <p14:tracePt t="25305" x="2192338" y="5662613"/>
          <p14:tracePt t="25307" x="2208213" y="5653088"/>
          <p14:tracePt t="25309" x="2216150" y="5653088"/>
          <p14:tracePt t="25311" x="2224088" y="5645150"/>
          <p14:tracePt t="25314" x="2239963" y="5637213"/>
          <p14:tracePt t="25315" x="2247900" y="5637213"/>
          <p14:tracePt t="25317" x="2255838" y="5629275"/>
          <p14:tracePt t="25319" x="2265363" y="5621338"/>
          <p14:tracePt t="25321" x="2273300" y="5621338"/>
          <p14:tracePt t="25323" x="2281238" y="5613400"/>
          <p14:tracePt t="25328" x="2297113" y="5613400"/>
          <p14:tracePt t="25331" x="2305050" y="5605463"/>
          <p14:tracePt t="25332" x="2305050" y="5597525"/>
          <p14:tracePt t="25335" x="2312988" y="5597525"/>
          <p14:tracePt t="25337" x="2320925" y="5597525"/>
          <p14:tracePt t="25338" x="2328863" y="5597525"/>
          <p14:tracePt t="25340" x="2328863" y="5589588"/>
          <p14:tracePt t="25342" x="2336800" y="5589588"/>
          <p14:tracePt t="25347" x="2344738" y="5581650"/>
          <p14:tracePt t="25350" x="2352675" y="5581650"/>
          <p14:tracePt t="25354" x="2360613" y="5581650"/>
          <p14:tracePt t="25356" x="2360613" y="5573713"/>
          <p14:tracePt t="25362" x="2368550" y="5565775"/>
          <p14:tracePt t="25364" x="2376488" y="5565775"/>
          <p14:tracePt t="25368" x="2384425" y="5565775"/>
          <p14:tracePt t="25370" x="2384425" y="5557838"/>
          <p14:tracePt t="25374" x="2392363" y="5557838"/>
          <p14:tracePt t="25376" x="2392363" y="5549900"/>
          <p14:tracePt t="25380" x="2400300" y="5541963"/>
          <p14:tracePt t="25382" x="2408238" y="5534025"/>
          <p14:tracePt t="25386" x="2408238" y="5526088"/>
          <p14:tracePt t="25388" x="2416175" y="5526088"/>
          <p14:tracePt t="25390" x="2416175" y="5518150"/>
          <p14:tracePt t="25392" x="2424113" y="5510213"/>
          <p14:tracePt t="25394" x="2424113" y="5502275"/>
          <p14:tracePt t="25398" x="2432050" y="5494338"/>
          <p14:tracePt t="25400" x="2439988" y="5486400"/>
          <p14:tracePt t="25402" x="2439988" y="5478463"/>
          <p14:tracePt t="25404" x="2447925" y="5470525"/>
          <p14:tracePt t="25406" x="2447925" y="5462588"/>
          <p14:tracePt t="25408" x="2455863" y="5446713"/>
          <p14:tracePt t="25412" x="2463800" y="5438775"/>
          <p14:tracePt t="25414" x="2471738" y="5422900"/>
          <p14:tracePt t="25416" x="2479675" y="5414963"/>
          <p14:tracePt t="25417" x="2479675" y="5407025"/>
          <p14:tracePt t="25419" x="2487613" y="5391150"/>
          <p14:tracePt t="25421" x="2495550" y="5375275"/>
          <p14:tracePt t="25423" x="2495550" y="5367338"/>
          <p14:tracePt t="25425" x="2503488" y="5359400"/>
          <p14:tracePt t="25428" x="2511425" y="5351463"/>
          <p14:tracePt t="25430" x="2511425" y="5335588"/>
          <p14:tracePt t="25431" x="2519363" y="5319713"/>
          <p14:tracePt t="25433" x="2527300" y="5310188"/>
          <p14:tracePt t="25435" x="2527300" y="5302250"/>
          <p14:tracePt t="25437" x="2535238" y="5286375"/>
          <p14:tracePt t="25439" x="2543175" y="5270500"/>
          <p14:tracePt t="25441" x="2551113" y="5262563"/>
          <p14:tracePt t="25445" x="2559050" y="5238750"/>
          <p14:tracePt t="25447" x="2559050" y="5230813"/>
          <p14:tracePt t="25449" x="2559050" y="5222875"/>
          <p14:tracePt t="25451" x="2566988" y="5214938"/>
          <p14:tracePt t="25453" x="2574925" y="5207000"/>
          <p14:tracePt t="25456" x="2574925" y="5191125"/>
          <p14:tracePt t="25459" x="2582863" y="5175250"/>
          <p14:tracePt t="25463" x="2590800" y="5167313"/>
          <p14:tracePt t="25467" x="2590800" y="5151438"/>
          <p14:tracePt t="25472" x="2590800" y="5143500"/>
          <p14:tracePt t="25473" x="2590800" y="5135563"/>
          <p14:tracePt t="25475" x="2590800" y="5127625"/>
          <p14:tracePt t="25480" x="2598738" y="5119688"/>
          <p14:tracePt t="25483" x="2598738" y="5111750"/>
          <p14:tracePt t="25485" x="2598738" y="5103813"/>
          <p14:tracePt t="25488" x="2598738" y="5095875"/>
          <p14:tracePt t="25491" x="2598738" y="5087938"/>
          <p14:tracePt t="25493" x="2598738" y="5080000"/>
          <p14:tracePt t="25497" x="2598738" y="5072063"/>
          <p14:tracePt t="25499" x="2598738" y="5064125"/>
          <p14:tracePt t="25502" x="2598738" y="5056188"/>
          <p14:tracePt t="25504" x="2598738" y="5048250"/>
          <p14:tracePt t="25506" x="2598738" y="5040313"/>
          <p14:tracePt t="25511" x="2598738" y="5032375"/>
          <p14:tracePt t="25513" x="2598738" y="5024438"/>
          <p14:tracePt t="25516" x="2598738" y="5016500"/>
          <p14:tracePt t="25520" x="2598738" y="5008563"/>
          <p14:tracePt t="25522" x="2598738" y="5000625"/>
          <p14:tracePt t="25524" x="2598738" y="4992688"/>
          <p14:tracePt t="25528" x="2598738" y="4984750"/>
          <p14:tracePt t="25532" x="2598738" y="4976813"/>
          <p14:tracePt t="25536" x="2598738" y="4967288"/>
          <p14:tracePt t="25538" x="2598738" y="4959350"/>
          <p14:tracePt t="25540" x="2598738" y="4951413"/>
          <p14:tracePt t="25544" x="2598738" y="4943475"/>
          <p14:tracePt t="25546" x="2606675" y="4935538"/>
          <p14:tracePt t="25548" x="2606675" y="4927600"/>
          <p14:tracePt t="25552" x="2606675" y="4919663"/>
          <p14:tracePt t="25557" x="2606675" y="4903788"/>
          <p14:tracePt t="25561" x="2606675" y="4895850"/>
          <p14:tracePt t="25563" x="2606675" y="4887913"/>
          <p14:tracePt t="25564" x="2606675" y="4879975"/>
          <p14:tracePt t="25568" x="2606675" y="4872038"/>
          <p14:tracePt t="25570" x="2606675" y="4856163"/>
          <p14:tracePt t="25574" x="2606675" y="4848225"/>
          <p14:tracePt t="25575" x="2606675" y="4840288"/>
          <p14:tracePt t="25578" x="2606675" y="4832350"/>
          <p14:tracePt t="25579" x="2606675" y="4824413"/>
          <p14:tracePt t="25581" x="2606675" y="4808538"/>
          <p14:tracePt t="25585" x="2616200" y="4792663"/>
          <p14:tracePt t="25587" x="2616200" y="4784725"/>
          <p14:tracePt t="25589" x="2616200" y="4776788"/>
          <p14:tracePt t="25591" x="2616200" y="4768850"/>
          <p14:tracePt t="25596" x="2616200" y="4752975"/>
          <p14:tracePt t="25597" x="2616200" y="4745038"/>
          <p14:tracePt t="25599" x="2616200" y="4729163"/>
          <p14:tracePt t="25601" x="2616200" y="4721225"/>
          <p14:tracePt t="25603" x="2616200" y="4713288"/>
          <p14:tracePt t="25605" x="2616200" y="4697413"/>
          <p14:tracePt t="25608" x="2616200" y="4689475"/>
          <p14:tracePt t="25611" x="2616200" y="4673600"/>
          <p14:tracePt t="25613" x="2616200" y="4665663"/>
          <p14:tracePt t="25615" x="2616200" y="4657725"/>
          <p14:tracePt t="25617" x="2616200" y="4649788"/>
          <p14:tracePt t="25619" x="2616200" y="4633913"/>
          <p14:tracePt t="25623" x="2616200" y="4624388"/>
          <p14:tracePt t="25625" x="2616200" y="4608513"/>
          <p14:tracePt t="25629" x="2616200" y="4592638"/>
          <p14:tracePt t="25631" x="2606675" y="4584700"/>
          <p14:tracePt t="25633" x="2606675" y="4576763"/>
          <p14:tracePt t="25635" x="2606675" y="4568825"/>
          <p14:tracePt t="25637" x="2606675" y="4560888"/>
          <p14:tracePt t="25639" x="2598738" y="4552950"/>
          <p14:tracePt t="25641" x="2598738" y="4537075"/>
          <p14:tracePt t="25645" x="2598738" y="4521200"/>
          <p14:tracePt t="25647" x="2598738" y="4513263"/>
          <p14:tracePt t="25649" x="2598738" y="4505325"/>
          <p14:tracePt t="25651" x="2598738" y="4497388"/>
          <p14:tracePt t="25653" x="2598738" y="4481513"/>
          <p14:tracePt t="25655" x="2590800" y="4481513"/>
          <p14:tracePt t="25657" x="2590800" y="4473575"/>
          <p14:tracePt t="25660" x="2590800" y="4457700"/>
          <p14:tracePt t="25663" x="2582863" y="4441825"/>
          <p14:tracePt t="25664" x="2582863" y="4433888"/>
          <p14:tracePt t="25666" x="2582863" y="4425950"/>
          <p14:tracePt t="25668" x="2582863" y="4418013"/>
          <p14:tracePt t="25670" x="2574925" y="4402138"/>
          <p14:tracePt t="25672" x="2574925" y="4394200"/>
          <p14:tracePt t="25674" x="2574925" y="4386263"/>
          <p14:tracePt t="25677" x="2566988" y="4378325"/>
          <p14:tracePt t="25679" x="2566988" y="4370388"/>
          <p14:tracePt t="25682" x="2566988" y="4362450"/>
          <p14:tracePt t="25684" x="2559050" y="4346575"/>
          <p14:tracePt t="25688" x="2559050" y="4338638"/>
          <p14:tracePt t="25690" x="2559050" y="4330700"/>
          <p14:tracePt t="25693" x="2551113" y="4322763"/>
          <p14:tracePt t="25696" x="2551113" y="4306888"/>
          <p14:tracePt t="25698" x="2551113" y="4298950"/>
          <p14:tracePt t="25702" x="2551113" y="4291013"/>
          <p14:tracePt t="25704" x="2551113" y="4281488"/>
          <p14:tracePt t="25706" x="2543175" y="4281488"/>
          <p14:tracePt t="25708" x="2543175" y="4265613"/>
          <p14:tracePt t="25712" x="2543175" y="4257675"/>
          <p14:tracePt t="25716" x="2543175" y="4241800"/>
          <p14:tracePt t="25720" x="2535238" y="4233863"/>
          <p14:tracePt t="25722" x="2535238" y="4225925"/>
          <p14:tracePt t="25724" x="2535238" y="4217988"/>
          <p14:tracePt t="25727" x="2527300" y="4217988"/>
          <p14:tracePt t="25729" x="2527300" y="4210050"/>
          <p14:tracePt t="25731" x="2519363" y="4194175"/>
          <p14:tracePt t="25734" x="2519363" y="4178300"/>
          <p14:tracePt t="25738" x="2511425" y="4170363"/>
          <p14:tracePt t="25741" x="2511425" y="4154488"/>
          <p14:tracePt t="25747" x="2503488" y="4138613"/>
          <p14:tracePt t="25750" x="2503488" y="4130675"/>
          <p14:tracePt t="25751" x="2503488" y="4122738"/>
          <p14:tracePt t="25755" x="2503488" y="4114800"/>
          <p14:tracePt t="25760" x="2495550" y="4114800"/>
          <p14:tracePt t="25762" x="2495550" y="4106863"/>
          <p14:tracePt t="25780" x="2495550" y="4098925"/>
          <p14:tracePt t="25817" x="2495550" y="4090988"/>
          <p14:tracePt t="25964" x="2503488" y="4090988"/>
          <p14:tracePt t="25968" x="2511425" y="4090988"/>
          <p14:tracePt t="25971" x="2519363" y="4098925"/>
          <p14:tracePt t="25978" x="2527300" y="4106863"/>
          <p14:tracePt t="25983" x="2535238" y="4114800"/>
          <p14:tracePt t="25985" x="2543175" y="4122738"/>
          <p14:tracePt t="25986" x="2543175" y="4130675"/>
          <p14:tracePt t="25988" x="2551113" y="4130675"/>
          <p14:tracePt t="25990" x="2559050" y="4146550"/>
          <p14:tracePt t="25993" x="2566988" y="4146550"/>
          <p14:tracePt t="25995" x="2566988" y="4154488"/>
          <p14:tracePt t="25999" x="2582863" y="4170363"/>
          <p14:tracePt t="26000" x="2590800" y="4170363"/>
          <p14:tracePt t="26002" x="2598738" y="4178300"/>
          <p14:tracePt t="26004" x="2606675" y="4186238"/>
          <p14:tracePt t="26006" x="2616200" y="4194175"/>
          <p14:tracePt t="26008" x="2624138" y="4194175"/>
          <p14:tracePt t="26011" x="2632075" y="4202113"/>
          <p14:tracePt t="26014" x="2640013" y="4217988"/>
          <p14:tracePt t="26015" x="2647950" y="4217988"/>
          <p14:tracePt t="26017" x="2655888" y="4225925"/>
          <p14:tracePt t="26018" x="2663825" y="4233863"/>
          <p14:tracePt t="26020" x="2679700" y="4241800"/>
          <p14:tracePt t="26022" x="2679700" y="4249738"/>
          <p14:tracePt t="26024" x="2695575" y="4257675"/>
          <p14:tracePt t="26028" x="2711450" y="4273550"/>
          <p14:tracePt t="26030" x="2727325" y="4273550"/>
          <p14:tracePt t="26033" x="2735263" y="4291013"/>
          <p14:tracePt t="26034" x="2751138" y="4298950"/>
          <p14:tracePt t="26036" x="2767013" y="4306888"/>
          <p14:tracePt t="26038" x="2774950" y="4314825"/>
          <p14:tracePt t="26040" x="2790825" y="4322763"/>
          <p14:tracePt t="26042" x="2798763" y="4330700"/>
          <p14:tracePt t="26045" x="2806700" y="4338638"/>
          <p14:tracePt t="26047" x="2830513" y="4354513"/>
          <p14:tracePt t="26050" x="2854325" y="4370388"/>
          <p14:tracePt t="26052" x="2870200" y="4378325"/>
          <p14:tracePt t="26054" x="2886075" y="4394200"/>
          <p14:tracePt t="26056" x="2894013" y="4402138"/>
          <p14:tracePt t="26057" x="2909888" y="4410075"/>
          <p14:tracePt t="26059" x="2925763" y="4425950"/>
          <p14:tracePt t="26063" x="2941638" y="4433888"/>
          <p14:tracePt t="26065" x="2957513" y="4441825"/>
          <p14:tracePt t="26068" x="2982913" y="4465638"/>
          <p14:tracePt t="26070" x="3006725" y="4481513"/>
          <p14:tracePt t="26071" x="3014663" y="4489450"/>
          <p14:tracePt t="26073" x="3030538" y="4497388"/>
          <p14:tracePt t="26075" x="3046413" y="4505325"/>
          <p14:tracePt t="26078" x="3062288" y="4521200"/>
          <p14:tracePt t="26080" x="3078163" y="4529138"/>
          <p14:tracePt t="26082" x="3094038" y="4545013"/>
          <p14:tracePt t="26084" x="3109913" y="4560888"/>
          <p14:tracePt t="26085" x="3117850" y="4568825"/>
          <p14:tracePt t="26087" x="3133725" y="4576763"/>
          <p14:tracePt t="26089" x="3157538" y="4600575"/>
          <p14:tracePt t="26091" x="3165475" y="4608513"/>
          <p14:tracePt t="26095" x="3205163" y="4633913"/>
          <p14:tracePt t="26098" x="3213100" y="4649788"/>
          <p14:tracePt t="26100" x="3236913" y="4665663"/>
          <p14:tracePt t="26102" x="3252788" y="4673600"/>
          <p14:tracePt t="26103" x="3268663" y="4689475"/>
          <p14:tracePt t="26107" x="3300413" y="4713288"/>
          <p14:tracePt t="26109" x="3325813" y="4721225"/>
          <p14:tracePt t="26112" x="3349625" y="4737100"/>
          <p14:tracePt t="26113" x="3365500" y="4745038"/>
          <p14:tracePt t="26116" x="3389313" y="4760913"/>
          <p14:tracePt t="26118" x="3413125" y="4768850"/>
          <p14:tracePt t="26130" x="3563938" y="4840288"/>
          <p14:tracePt t="26132" x="3587750" y="4856163"/>
          <p14:tracePt t="26135" x="3643313" y="4872038"/>
          <p14:tracePt t="26137" x="3676650" y="4879975"/>
          <p14:tracePt t="26139" x="3700463" y="4895850"/>
          <p14:tracePt t="26141" x="3732213" y="4903788"/>
          <p14:tracePt t="26142" x="3763963" y="4919663"/>
          <p14:tracePt t="26144" x="3787775" y="4919663"/>
          <p14:tracePt t="26148" x="3811588" y="4927600"/>
          <p14:tracePt t="26150" x="3835400" y="4935538"/>
          <p14:tracePt t="26151" x="3875088" y="4943475"/>
          <p14:tracePt t="26153" x="3898900" y="4951413"/>
          <p14:tracePt t="26154" x="3930650" y="4959350"/>
          <p14:tracePt t="26156" x="3970338" y="4967288"/>
          <p14:tracePt t="26158" x="3994150" y="4976813"/>
          <p14:tracePt t="26161" x="4019550" y="4984750"/>
          <p14:tracePt t="26166" x="4075113" y="4992688"/>
          <p14:tracePt t="26169" x="4138613" y="5008563"/>
          <p14:tracePt t="26170" x="4162425" y="5024438"/>
          <p14:tracePt t="26172" x="4194175" y="5032375"/>
          <p14:tracePt t="26174" x="4217988" y="5032375"/>
          <p14:tracePt t="26176" x="4249738" y="5040313"/>
          <p14:tracePt t="26179" x="4273550" y="5040313"/>
          <p14:tracePt t="26181" x="4305300" y="5056188"/>
          <p14:tracePt t="26184" x="4352925" y="5064125"/>
          <p14:tracePt t="26186" x="4378325" y="5064125"/>
          <p14:tracePt t="26188" x="4410075" y="5072063"/>
          <p14:tracePt t="26190" x="4433888" y="5080000"/>
          <p14:tracePt t="26192" x="4457700" y="5087938"/>
          <p14:tracePt t="26194" x="4481513" y="5087938"/>
          <p14:tracePt t="26197" x="4513263" y="5087938"/>
          <p14:tracePt t="26200" x="4537075" y="5095875"/>
          <p14:tracePt t="26201" x="4568825" y="5103813"/>
          <p14:tracePt t="26202" x="4592638" y="5111750"/>
          <p14:tracePt t="26204" x="4616450" y="5111750"/>
          <p14:tracePt t="26206" x="4640263" y="5119688"/>
          <p14:tracePt t="26208" x="4664075" y="5119688"/>
          <p14:tracePt t="26211" x="4687888" y="5127625"/>
          <p14:tracePt t="26213" x="4705350" y="5127625"/>
          <p14:tracePt t="26215" x="4729163" y="5135563"/>
          <p14:tracePt t="26217" x="4752975" y="5143500"/>
          <p14:tracePt t="26218" x="4784725" y="5151438"/>
          <p14:tracePt t="26220" x="4808538" y="5151438"/>
          <p14:tracePt t="26222" x="4824413" y="5159375"/>
          <p14:tracePt t="26224" x="4848225" y="5167313"/>
          <p14:tracePt t="26227" x="4872038" y="5175250"/>
          <p14:tracePt t="26230" x="4903788" y="5175250"/>
          <p14:tracePt t="26233" x="4927600" y="5183188"/>
          <p14:tracePt t="26234" x="4951413" y="5183188"/>
          <p14:tracePt t="26235" x="4967288" y="5191125"/>
          <p14:tracePt t="26237" x="4983163" y="5191125"/>
          <p14:tracePt t="26239" x="4999038" y="5199063"/>
          <p14:tracePt t="26241" x="5022850" y="5199063"/>
          <p14:tracePt t="26244" x="5030788" y="5199063"/>
          <p14:tracePt t="26247" x="5056188" y="5199063"/>
          <p14:tracePt t="26248" x="5072063" y="5207000"/>
          <p14:tracePt t="26250" x="5080000" y="5207000"/>
          <p14:tracePt t="26251" x="5095875" y="5207000"/>
          <p14:tracePt t="26253" x="5111750" y="5214938"/>
          <p14:tracePt t="26255" x="5119688" y="5214938"/>
          <p14:tracePt t="26257" x="5135563" y="5214938"/>
          <p14:tracePt t="26259" x="5143500" y="5214938"/>
          <p14:tracePt t="26262" x="5159375" y="5214938"/>
          <p14:tracePt t="26265" x="5167313" y="5222875"/>
          <p14:tracePt t="26267" x="5183188" y="5222875"/>
          <p14:tracePt t="26270" x="5191125" y="5222875"/>
          <p14:tracePt t="26271" x="5199063" y="5222875"/>
          <p14:tracePt t="26273" x="5207000" y="5222875"/>
          <p14:tracePt t="26275" x="5214938" y="5230813"/>
          <p14:tracePt t="26277" x="5222875" y="5230813"/>
          <p14:tracePt t="26280" x="5230813" y="5230813"/>
          <p14:tracePt t="26283" x="5238750" y="5230813"/>
          <p14:tracePt t="26286" x="5246688" y="5230813"/>
          <p14:tracePt t="26289" x="5254625" y="5230813"/>
          <p14:tracePt t="26294" x="5262563" y="5230813"/>
          <p14:tracePt t="26297" x="5270500" y="5230813"/>
          <p14:tracePt t="26299" x="5278438" y="5230813"/>
          <p14:tracePt t="26306" x="5286375" y="5230813"/>
          <p14:tracePt t="26314" x="5294313" y="5230813"/>
          <p14:tracePt t="26320" x="5310188" y="5230813"/>
          <p14:tracePt t="26324" x="5318125" y="5230813"/>
          <p14:tracePt t="26328" x="5326063" y="5230813"/>
          <p14:tracePt t="26330" x="5326063" y="5238750"/>
          <p14:tracePt t="26332" x="5334000" y="5238750"/>
          <p14:tracePt t="26335" x="5341938" y="5238750"/>
          <p14:tracePt t="26336" x="5349875" y="5238750"/>
          <p14:tracePt t="26340" x="5357813" y="5238750"/>
          <p14:tracePt t="26342" x="5365750" y="5238750"/>
          <p14:tracePt t="26345" x="5373688" y="5238750"/>
          <p14:tracePt t="26346" x="5381625" y="5238750"/>
          <p14:tracePt t="26348" x="5389563" y="5246688"/>
          <p14:tracePt t="26351" x="5397500" y="5246688"/>
          <p14:tracePt t="26354" x="5414963" y="5246688"/>
          <p14:tracePt t="26358" x="5422900" y="5246688"/>
          <p14:tracePt t="26361" x="5438775" y="5254625"/>
          <p14:tracePt t="26363" x="5446713" y="5254625"/>
          <p14:tracePt t="26364" x="5454650" y="5254625"/>
          <p14:tracePt t="26366" x="5470525" y="5254625"/>
          <p14:tracePt t="26369" x="5478463" y="5262563"/>
          <p14:tracePt t="26370" x="5486400" y="5262563"/>
          <p14:tracePt t="26372" x="5494338" y="5262563"/>
          <p14:tracePt t="26374" x="5518150" y="5262563"/>
          <p14:tracePt t="26376" x="5526088" y="5270500"/>
          <p14:tracePt t="26379" x="5534025" y="5270500"/>
          <p14:tracePt t="26381" x="5565775" y="5270500"/>
          <p14:tracePt t="26384" x="5573713" y="5270500"/>
          <p14:tracePt t="26385" x="5589588" y="5270500"/>
          <p14:tracePt t="26387" x="5605463" y="5278438"/>
          <p14:tracePt t="26389" x="5621338" y="5278438"/>
          <p14:tracePt t="26391" x="5637213" y="5278438"/>
          <p14:tracePt t="26393" x="5645150" y="5286375"/>
          <p14:tracePt t="26396" x="5653088" y="5286375"/>
          <p14:tracePt t="26397" x="5668963" y="5286375"/>
          <p14:tracePt t="26399" x="5684838" y="5286375"/>
          <p14:tracePt t="26403" x="5700713" y="5286375"/>
          <p14:tracePt t="26405" x="5716588" y="5286375"/>
          <p14:tracePt t="26409" x="5724525" y="5286375"/>
          <p14:tracePt t="26411" x="5732463" y="5286375"/>
          <p14:tracePt t="26413" x="5740400" y="5286375"/>
          <p14:tracePt t="26416" x="5749925" y="5286375"/>
          <p14:tracePt t="26419" x="5757863" y="5286375"/>
          <p14:tracePt t="26423" x="5765800" y="5286375"/>
          <p14:tracePt t="26427" x="5773738" y="5286375"/>
          <p14:tracePt t="26545" x="5781675" y="5286375"/>
          <p14:tracePt t="26554" x="5781675" y="5278438"/>
          <p14:tracePt t="26560" x="5789613" y="5270500"/>
          <p14:tracePt t="26570" x="5789613" y="5262563"/>
          <p14:tracePt t="26575" x="5797550" y="5262563"/>
          <p14:tracePt t="26584" x="5797550" y="5254625"/>
          <p14:tracePt t="26588" x="5805488" y="5254625"/>
          <p14:tracePt t="26604" x="5805488" y="5246688"/>
          <p14:tracePt t="26606" x="5813425" y="5246688"/>
          <p14:tracePt t="26618" x="5813425" y="5238750"/>
          <p14:tracePt t="26622" x="5813425" y="5230813"/>
          <p14:tracePt t="26639" x="5813425" y="5222875"/>
          <p14:tracePt t="26668" x="5813425" y="5214938"/>
          <p14:tracePt t="26696" x="5813425" y="5207000"/>
          <p14:tracePt t="27254" x="5813425" y="5199063"/>
          <p14:tracePt t="27785" x="5805488" y="5199063"/>
          <p14:tracePt t="27792" x="5797550" y="5199063"/>
          <p14:tracePt t="27795" x="5797550" y="5191125"/>
          <p14:tracePt t="27797" x="5789613" y="5191125"/>
          <p14:tracePt t="27802" x="5781675" y="5191125"/>
          <p14:tracePt t="27805" x="5781675" y="5183188"/>
          <p14:tracePt t="27809" x="5773738" y="5183188"/>
          <p14:tracePt t="27811" x="5765800" y="5183188"/>
          <p14:tracePt t="27817" x="5757863" y="5175250"/>
          <p14:tracePt t="27824" x="5749925" y="5167313"/>
          <p14:tracePt t="27827" x="5740400" y="5167313"/>
          <p14:tracePt t="27829" x="5732463" y="5167313"/>
          <p14:tracePt t="27832" x="5724525" y="5167313"/>
          <p14:tracePt t="27837" x="5716588" y="5167313"/>
          <p14:tracePt t="27839" x="5716588" y="5159375"/>
          <p14:tracePt t="27840" x="5708650" y="5159375"/>
          <p14:tracePt t="27844" x="5700713" y="5159375"/>
          <p14:tracePt t="27846" x="5692775" y="5159375"/>
          <p14:tracePt t="27848" x="5684838" y="5159375"/>
          <p14:tracePt t="27853" x="5676900" y="5159375"/>
          <p14:tracePt t="27855" x="5668963" y="5151438"/>
          <p14:tracePt t="27856" x="5661025" y="5151438"/>
          <p14:tracePt t="27860" x="5645150" y="5151438"/>
          <p14:tracePt t="27862" x="5637213" y="5151438"/>
          <p14:tracePt t="27866" x="5621338" y="5143500"/>
          <p14:tracePt t="27869" x="5613400" y="5143500"/>
          <p14:tracePt t="27872" x="5597525" y="5143500"/>
          <p14:tracePt t="27873" x="5589588" y="5143500"/>
          <p14:tracePt t="27875" x="5581650" y="5143500"/>
          <p14:tracePt t="27878" x="5573713" y="5143500"/>
          <p14:tracePt t="27880" x="5565775" y="5143500"/>
          <p14:tracePt t="27881" x="5557838" y="5143500"/>
          <p14:tracePt t="27883" x="5541963" y="5143500"/>
          <p14:tracePt t="27885" x="5534025" y="5143500"/>
          <p14:tracePt t="27887" x="5526088" y="5135563"/>
          <p14:tracePt t="27889" x="5510213" y="5135563"/>
          <p14:tracePt t="27891" x="5502275" y="5135563"/>
          <p14:tracePt t="27894" x="5494338" y="5135563"/>
          <p14:tracePt t="27896" x="5486400" y="5135563"/>
          <p14:tracePt t="27897" x="5470525" y="5135563"/>
          <p14:tracePt t="27899" x="5462588" y="5135563"/>
          <p14:tracePt t="27901" x="5454650" y="5135563"/>
          <p14:tracePt t="27903" x="5446713" y="5135563"/>
          <p14:tracePt t="27906" x="5438775" y="5135563"/>
          <p14:tracePt t="27907" x="5430838" y="5135563"/>
          <p14:tracePt t="27910" x="5414963" y="5135563"/>
          <p14:tracePt t="27913" x="5397500" y="5135563"/>
          <p14:tracePt t="27915" x="5389563" y="5135563"/>
          <p14:tracePt t="27917" x="5373688" y="5135563"/>
          <p14:tracePt t="27919" x="5365750" y="5135563"/>
          <p14:tracePt t="27922" x="5357813" y="5135563"/>
          <p14:tracePt t="27923" x="5349875" y="5135563"/>
          <p14:tracePt t="27925" x="5341938" y="5135563"/>
          <p14:tracePt t="27928" x="5334000" y="5135563"/>
          <p14:tracePt t="27930" x="5326063" y="5135563"/>
          <p14:tracePt t="27931" x="5318125" y="5135563"/>
          <p14:tracePt t="27933" x="5310188" y="5135563"/>
          <p14:tracePt t="27935" x="5302250" y="5135563"/>
          <p14:tracePt t="27937" x="5294313" y="5135563"/>
          <p14:tracePt t="27939" x="5286375" y="5135563"/>
          <p14:tracePt t="27944" x="5278438" y="5135563"/>
          <p14:tracePt t="27946" x="5270500" y="5135563"/>
          <p14:tracePt t="27948" x="5262563" y="5135563"/>
          <p14:tracePt t="27949" x="5254625" y="5135563"/>
          <p14:tracePt t="27954" x="5238750" y="5135563"/>
          <p14:tracePt t="27956" x="5230813" y="5135563"/>
          <p14:tracePt t="27958" x="5222875" y="5135563"/>
          <p14:tracePt t="27962" x="5214938" y="5135563"/>
          <p14:tracePt t="27963" x="5207000" y="5135563"/>
          <p14:tracePt t="27966" x="5199063" y="5135563"/>
          <p14:tracePt t="27968" x="5191125" y="5135563"/>
          <p14:tracePt t="27970" x="5183188" y="5135563"/>
          <p14:tracePt t="27973" x="5175250" y="5135563"/>
          <p14:tracePt t="27978" x="5159375" y="5135563"/>
          <p14:tracePt t="27980" x="5151438" y="5135563"/>
          <p14:tracePt t="27982" x="5143500" y="5135563"/>
          <p14:tracePt t="27984" x="5135563" y="5135563"/>
          <p14:tracePt t="27986" x="5127625" y="5135563"/>
          <p14:tracePt t="27989" x="5119688" y="5135563"/>
          <p14:tracePt t="27992" x="5111750" y="5135563"/>
          <p14:tracePt t="27995" x="5095875" y="5135563"/>
          <p14:tracePt t="27996" x="5087938" y="5135563"/>
          <p14:tracePt t="27998" x="5080000" y="5135563"/>
          <p14:tracePt t="28000" x="5072063" y="5135563"/>
          <p14:tracePt t="28002" x="5064125" y="5135563"/>
          <p14:tracePt t="28004" x="5046663" y="5135563"/>
          <p14:tracePt t="28006" x="5038725" y="5135563"/>
          <p14:tracePt t="28008" x="5030788" y="5135563"/>
          <p14:tracePt t="28011" x="5022850" y="5135563"/>
          <p14:tracePt t="28013" x="5006975" y="5135563"/>
          <p14:tracePt t="28014" x="4999038" y="5135563"/>
          <p14:tracePt t="28016" x="4991100" y="5127625"/>
          <p14:tracePt t="28018" x="4975225" y="5127625"/>
          <p14:tracePt t="28020" x="4967288" y="5127625"/>
          <p14:tracePt t="28023" x="4951413" y="5127625"/>
          <p14:tracePt t="28024" x="4943475" y="5127625"/>
          <p14:tracePt t="28027" x="4927600" y="5127625"/>
          <p14:tracePt t="28029" x="4911725" y="5127625"/>
          <p14:tracePt t="28030" x="4895850" y="5119688"/>
          <p14:tracePt t="28032" x="4887913" y="5119688"/>
          <p14:tracePt t="28034" x="4872038" y="5119688"/>
          <p14:tracePt t="28036" x="4856163" y="5119688"/>
          <p14:tracePt t="28038" x="4840288" y="5119688"/>
          <p14:tracePt t="28040" x="4832350" y="5119688"/>
          <p14:tracePt t="28041" x="4816475" y="5111750"/>
          <p14:tracePt t="28044" x="4800600" y="5111750"/>
          <p14:tracePt t="28046" x="4784725" y="5111750"/>
          <p14:tracePt t="28047" x="4768850" y="5111750"/>
          <p14:tracePt t="28049" x="4760913" y="5111750"/>
          <p14:tracePt t="28051" x="4745038" y="5111750"/>
          <p14:tracePt t="28053" x="4729163" y="5111750"/>
          <p14:tracePt t="28055" x="4705350" y="5111750"/>
          <p14:tracePt t="28058" x="4687888" y="5111750"/>
          <p14:tracePt t="28061" x="4664075" y="5111750"/>
          <p14:tracePt t="28063" x="4648200" y="5111750"/>
          <p14:tracePt t="28065" x="4632325" y="5111750"/>
          <p14:tracePt t="28067" x="4608513" y="5111750"/>
          <p14:tracePt t="28069" x="4600575" y="5103813"/>
          <p14:tracePt t="28071" x="4584700" y="5103813"/>
          <p14:tracePt t="28074" x="4568825" y="5103813"/>
          <p14:tracePt t="28075" x="4552950" y="5095875"/>
          <p14:tracePt t="28077" x="4537075" y="5095875"/>
          <p14:tracePt t="28079" x="4521200" y="5095875"/>
          <p14:tracePt t="28081" x="4513263" y="5095875"/>
          <p14:tracePt t="28083" x="4497388" y="5095875"/>
          <p14:tracePt t="28085" x="4481513" y="5095875"/>
          <p14:tracePt t="28087" x="4465638" y="5087938"/>
          <p14:tracePt t="28090" x="4449763" y="5080000"/>
          <p14:tracePt t="28091" x="4441825" y="5080000"/>
          <p14:tracePt t="28093" x="4425950" y="5080000"/>
          <p14:tracePt t="28095" x="4410075" y="5080000"/>
          <p14:tracePt t="28097" x="4394200" y="5072063"/>
          <p14:tracePt t="28099" x="4386263" y="5072063"/>
          <p14:tracePt t="28101" x="4370388" y="5072063"/>
          <p14:tracePt t="28103" x="4362450" y="5072063"/>
          <p14:tracePt t="28113" x="4313238" y="5064125"/>
          <p14:tracePt t="28114" x="4305300" y="5064125"/>
          <p14:tracePt t="28116" x="4297363" y="5064125"/>
          <p14:tracePt t="28118" x="4289425" y="5064125"/>
          <p14:tracePt t="28120" x="4281488" y="5064125"/>
          <p14:tracePt t="28125" x="4273550" y="5064125"/>
          <p14:tracePt t="28129" x="4265613" y="5064125"/>
          <p14:tracePt t="28179" x="4273550" y="5064125"/>
          <p14:tracePt t="28181" x="4281488" y="5064125"/>
          <p14:tracePt t="28187" x="4289425" y="5064125"/>
          <p14:tracePt t="28188" x="4297363" y="5064125"/>
          <p14:tracePt t="28192" x="4305300" y="5064125"/>
          <p14:tracePt t="28197" x="4329113" y="5072063"/>
          <p14:tracePt t="28199" x="4337050" y="5072063"/>
          <p14:tracePt t="28201" x="4344988" y="5072063"/>
          <p14:tracePt t="28203" x="4352925" y="5080000"/>
          <p14:tracePt t="28205" x="4370388" y="5080000"/>
          <p14:tracePt t="28208" x="4378325" y="5080000"/>
          <p14:tracePt t="28211" x="4402138" y="5080000"/>
          <p14:tracePt t="28213" x="4410075" y="5080000"/>
          <p14:tracePt t="28215" x="4425950" y="5087938"/>
          <p14:tracePt t="28217" x="4433888" y="5087938"/>
          <p14:tracePt t="28219" x="4449763" y="5087938"/>
          <p14:tracePt t="28221" x="4473575" y="5087938"/>
          <p14:tracePt t="28223" x="4489450" y="5095875"/>
          <p14:tracePt t="28227" x="4521200" y="5095875"/>
          <p14:tracePt t="28230" x="4537075" y="5095875"/>
          <p14:tracePt t="28231" x="4560888" y="5095875"/>
          <p14:tracePt t="28233" x="4576763" y="5095875"/>
          <p14:tracePt t="28235" x="4592638" y="5095875"/>
          <p14:tracePt t="28237" x="4616450" y="5095875"/>
          <p14:tracePt t="28239" x="4640263" y="5095875"/>
          <p14:tracePt t="28242" x="4672013" y="5103813"/>
          <p14:tracePt t="28244" x="4695825" y="5103813"/>
          <p14:tracePt t="28247" x="4729163" y="5111750"/>
          <p14:tracePt t="28248" x="4745038" y="5111750"/>
          <p14:tracePt t="28249" x="4768850" y="5111750"/>
          <p14:tracePt t="28251" x="4792663" y="5111750"/>
          <p14:tracePt t="28253" x="4824413" y="5119688"/>
          <p14:tracePt t="28255" x="4848225" y="5119688"/>
          <p14:tracePt t="28258" x="4872038" y="5127625"/>
          <p14:tracePt t="28261" x="4927600" y="5127625"/>
          <p14:tracePt t="28264" x="4951413" y="5127625"/>
          <p14:tracePt t="28265" x="4975225" y="5135563"/>
          <p14:tracePt t="28267" x="4999038" y="5143500"/>
          <p14:tracePt t="28269" x="5022850" y="5143500"/>
          <p14:tracePt t="28271" x="5046663" y="5151438"/>
          <p14:tracePt t="28273" x="5072063" y="5151438"/>
          <p14:tracePt t="28275" x="5095875" y="5159375"/>
          <p14:tracePt t="28277" x="5119688" y="5159375"/>
          <p14:tracePt t="28280" x="5143500" y="5159375"/>
          <p14:tracePt t="28281" x="5167313" y="5159375"/>
          <p14:tracePt t="28282" x="5191125" y="5167313"/>
          <p14:tracePt t="28284" x="5214938" y="5175250"/>
          <p14:tracePt t="28286" x="5230813" y="5175250"/>
          <p14:tracePt t="28288" x="5246688" y="5183188"/>
          <p14:tracePt t="28291" x="5270500" y="5183188"/>
          <p14:tracePt t="28295" x="5302250" y="5183188"/>
          <p14:tracePt t="28297" x="5318125" y="5191125"/>
          <p14:tracePt t="28298" x="5341938" y="5199063"/>
          <p14:tracePt t="28300" x="5349875" y="5199063"/>
          <p14:tracePt t="28302" x="5365750" y="5207000"/>
          <p14:tracePt t="28304" x="5381625" y="5207000"/>
          <p14:tracePt t="28306" x="5397500" y="5207000"/>
          <p14:tracePt t="28310" x="5414963" y="5214938"/>
          <p14:tracePt t="28313" x="5430838" y="5214938"/>
          <p14:tracePt t="28314" x="5446713" y="5222875"/>
          <p14:tracePt t="28318" x="5462588" y="5222875"/>
          <p14:tracePt t="28320" x="5470525" y="5222875"/>
          <p14:tracePt t="28322" x="5478463" y="5222875"/>
          <p14:tracePt t="28325" x="5486400" y="5230813"/>
          <p14:tracePt t="28328" x="5502275" y="5230813"/>
          <p14:tracePt t="28331" x="5510213" y="5230813"/>
          <p14:tracePt t="28332" x="5510213" y="5238750"/>
          <p14:tracePt t="28334" x="5526088" y="5238750"/>
          <p14:tracePt t="28338" x="5534025" y="5238750"/>
          <p14:tracePt t="28345" x="5549900" y="5246688"/>
          <p14:tracePt t="28347" x="5557838" y="5246688"/>
          <p14:tracePt t="28352" x="5565775" y="5246688"/>
          <p14:tracePt t="28358" x="5573713" y="5254625"/>
          <p14:tracePt t="28361" x="5581650" y="5254625"/>
          <p14:tracePt t="28367" x="5589588" y="5254625"/>
          <p14:tracePt t="28374" x="5597525" y="5254625"/>
          <p14:tracePt t="28382" x="5605463" y="5254625"/>
          <p14:tracePt t="28387" x="5613400" y="5254625"/>
          <p14:tracePt t="28395" x="5621338" y="5254625"/>
          <p14:tracePt t="28399" x="5629275" y="5254625"/>
          <p14:tracePt t="28401" x="5637213" y="5254625"/>
          <p14:tracePt t="28403" x="5645150" y="5254625"/>
          <p14:tracePt t="28405" x="5645150" y="5262563"/>
          <p14:tracePt t="28407" x="5653088" y="5262563"/>
          <p14:tracePt t="28413" x="5661025" y="5262563"/>
          <p14:tracePt t="28415" x="5668963" y="5262563"/>
          <p14:tracePt t="28417" x="5676900" y="5262563"/>
          <p14:tracePt t="28421" x="5684838" y="5262563"/>
          <p14:tracePt t="28428" x="5700713" y="5262563"/>
          <p14:tracePt t="28430" x="5708650" y="5262563"/>
          <p14:tracePt t="28433" x="5716588" y="5262563"/>
          <p14:tracePt t="28435" x="5724525" y="5262563"/>
          <p14:tracePt t="28437" x="5732463" y="5262563"/>
          <p14:tracePt t="28442" x="5740400" y="5262563"/>
          <p14:tracePt t="28446" x="5757863" y="5270500"/>
          <p14:tracePt t="28448" x="5765800" y="5270500"/>
          <p14:tracePt t="28450" x="5773738" y="5270500"/>
          <p14:tracePt t="28454" x="5781675" y="5270500"/>
          <p14:tracePt t="28456" x="5789613" y="5270500"/>
          <p14:tracePt t="28461" x="5797550" y="5270500"/>
          <p14:tracePt t="28464" x="5805488" y="5270500"/>
          <p14:tracePt t="28470" x="5813425" y="5270500"/>
          <p14:tracePt t="28478" x="5821363" y="5270500"/>
          <p14:tracePt t="28529" x="5821363" y="5262563"/>
          <p14:tracePt t="28537" x="5821363" y="5254625"/>
          <p14:tracePt t="28549" x="5821363" y="5246688"/>
          <p14:tracePt t="28556" x="5821363" y="5238750"/>
          <p14:tracePt t="28569" x="5821363" y="5230813"/>
          <p14:tracePt t="28580" x="5821363" y="5222875"/>
          <p14:tracePt t="28594" x="5821363" y="5214938"/>
          <p14:tracePt t="28599" x="5821363" y="5207000"/>
          <p14:tracePt t="28614" x="5821363" y="5199063"/>
          <p14:tracePt t="28659" x="5821363" y="5191125"/>
          <p14:tracePt t="28768" x="5821363" y="5183188"/>
          <p14:tracePt t="28782" x="5813425" y="5175250"/>
          <p14:tracePt t="28786" x="5813425" y="5167313"/>
          <p14:tracePt t="28799" x="5805488" y="5167313"/>
          <p14:tracePt t="28802" x="5805488" y="5159375"/>
          <p14:tracePt t="28816" x="5797550" y="5151438"/>
          <p14:tracePt t="29993" x="5789613" y="5151438"/>
          <p14:tracePt t="30001" x="5781675" y="5151438"/>
          <p14:tracePt t="30022" x="5773738" y="5151438"/>
          <p14:tracePt t="30037" x="5765800" y="5151438"/>
          <p14:tracePt t="30048" x="5757863" y="5151438"/>
          <p14:tracePt t="30050" x="5749925" y="5151438"/>
          <p14:tracePt t="30055" x="5740400" y="5151438"/>
          <p14:tracePt t="30062" x="5732463" y="5143500"/>
          <p14:tracePt t="30065" x="5724525" y="5143500"/>
          <p14:tracePt t="30067" x="5716588" y="5143500"/>
          <p14:tracePt t="30069" x="5716588" y="5135563"/>
          <p14:tracePt t="30071" x="5708650" y="5135563"/>
          <p14:tracePt t="30075" x="5700713" y="5135563"/>
          <p14:tracePt t="30079" x="5692775" y="5127625"/>
          <p14:tracePt t="30081" x="5684838" y="5127625"/>
          <p14:tracePt t="30083" x="5676900" y="5127625"/>
          <p14:tracePt t="30085" x="5676900" y="5119688"/>
          <p14:tracePt t="30086" x="5668963" y="5119688"/>
          <p14:tracePt t="30088" x="5661025" y="5111750"/>
          <p14:tracePt t="30091" x="5653088" y="5111750"/>
          <p14:tracePt t="30095" x="5637213" y="5103813"/>
          <p14:tracePt t="30097" x="5621338" y="5103813"/>
          <p14:tracePt t="30098" x="5613400" y="5103813"/>
          <p14:tracePt t="30100" x="5605463" y="5095875"/>
          <p14:tracePt t="30102" x="5589588" y="5087938"/>
          <p14:tracePt t="30104" x="5581650" y="5087938"/>
          <p14:tracePt t="30106" x="5573713" y="5080000"/>
          <p14:tracePt t="30111" x="5534025" y="5064125"/>
          <p14:tracePt t="30114" x="5502275" y="5056188"/>
          <p14:tracePt t="30116" x="5486400" y="5048250"/>
          <p14:tracePt t="30118" x="5470525" y="5048250"/>
          <p14:tracePt t="30120" x="5454650" y="5040313"/>
          <p14:tracePt t="30122" x="5438775" y="5032375"/>
          <p14:tracePt t="30125" x="5422900" y="5024438"/>
          <p14:tracePt t="30129" x="5381625" y="5008563"/>
          <p14:tracePt t="30131" x="5365750" y="5000625"/>
          <p14:tracePt t="30133" x="5349875" y="4992688"/>
          <p14:tracePt t="30134" x="5334000" y="4984750"/>
          <p14:tracePt t="30136" x="5310188" y="4976813"/>
          <p14:tracePt t="30139" x="5294313" y="4976813"/>
          <p14:tracePt t="30141" x="5286375" y="4959350"/>
          <p14:tracePt t="30145" x="5246688" y="4951413"/>
          <p14:tracePt t="30147" x="5230813" y="4943475"/>
          <p14:tracePt t="30149" x="5214938" y="4935538"/>
          <p14:tracePt t="30150" x="5207000" y="4927600"/>
          <p14:tracePt t="30152" x="5183188" y="4919663"/>
          <p14:tracePt t="30154" x="5175250" y="4911725"/>
          <p14:tracePt t="30156" x="5159375" y="4911725"/>
          <p14:tracePt t="30160" x="5127625" y="4895850"/>
          <p14:tracePt t="30162" x="5119688" y="4895850"/>
          <p14:tracePt t="30165" x="5095875" y="4879975"/>
          <p14:tracePt t="30167" x="5087938" y="4872038"/>
          <p14:tracePt t="30169" x="5072063" y="4856163"/>
          <p14:tracePt t="30171" x="5064125" y="4856163"/>
          <p14:tracePt t="30173" x="5056188" y="4848225"/>
          <p14:tracePt t="30177" x="5046663" y="4840288"/>
          <p14:tracePt t="30179" x="5022850" y="4824413"/>
          <p14:tracePt t="30181" x="5014913" y="4808538"/>
          <p14:tracePt t="30183" x="5006975" y="4800600"/>
          <p14:tracePt t="30185" x="4999038" y="4784725"/>
          <p14:tracePt t="30187" x="4983163" y="4776788"/>
          <p14:tracePt t="30189" x="4975225" y="4768850"/>
          <p14:tracePt t="30194" x="4959350" y="4745038"/>
          <p14:tracePt t="30197" x="4935538" y="4713288"/>
          <p14:tracePt t="30199" x="4935538" y="4705350"/>
          <p14:tracePt t="30201" x="4919663" y="4689475"/>
          <p14:tracePt t="30203" x="4911725" y="4673600"/>
          <p14:tracePt t="30205" x="4903788" y="4657725"/>
          <p14:tracePt t="30207" x="4895850" y="4641850"/>
          <p14:tracePt t="30211" x="4872038" y="4608513"/>
          <p14:tracePt t="30214" x="4872038" y="4592638"/>
          <p14:tracePt t="30216" x="4856163" y="4576763"/>
          <p14:tracePt t="30217" x="4856163" y="4560888"/>
          <p14:tracePt t="30219" x="4840288" y="4545013"/>
          <p14:tracePt t="30221" x="4824413" y="4521200"/>
          <p14:tracePt t="30223" x="4816475" y="4505325"/>
          <p14:tracePt t="30227" x="4808538" y="4489450"/>
          <p14:tracePt t="30231" x="4776788" y="4433888"/>
          <p14:tracePt t="30233" x="4752975" y="4418013"/>
          <p14:tracePt t="30235" x="4745038" y="4394200"/>
          <p14:tracePt t="30237" x="4729163" y="4370388"/>
          <p14:tracePt t="30239" x="4721225" y="4354513"/>
          <p14:tracePt t="30243" x="4687888" y="4314825"/>
          <p14:tracePt t="30246" x="4664075" y="4291013"/>
          <p14:tracePt t="30247" x="4648200" y="4281488"/>
          <p14:tracePt t="30248" x="4632325" y="4265613"/>
          <p14:tracePt t="30250" x="4616450" y="4241800"/>
          <p14:tracePt t="30252" x="4600575" y="4225925"/>
          <p14:tracePt t="30254" x="4584700" y="4210050"/>
          <p14:tracePt t="30256" x="4560888" y="4186238"/>
          <p14:tracePt t="30260" x="4521200" y="4146550"/>
          <p14:tracePt t="30262" x="4497388" y="4130675"/>
          <p14:tracePt t="30264" x="4481513" y="4114800"/>
          <p14:tracePt t="30266" x="4457700" y="4090988"/>
          <p14:tracePt t="30268" x="4433888" y="4075113"/>
          <p14:tracePt t="30270" x="4418013" y="4059238"/>
          <p14:tracePt t="30272" x="4386263" y="4027488"/>
          <p14:tracePt t="30276" x="4329113" y="3987800"/>
          <p14:tracePt t="30279" x="4313238" y="3971925"/>
          <p14:tracePt t="30280" x="4289425" y="3948113"/>
          <p14:tracePt t="30282" x="4265613" y="3930650"/>
          <p14:tracePt t="30284" x="4233863" y="3906838"/>
          <p14:tracePt t="30286" x="4210050" y="3883025"/>
          <p14:tracePt t="30288" x="4178300" y="3867150"/>
          <p14:tracePt t="30290" x="4146550" y="3843338"/>
          <p14:tracePt t="30293" x="4130675" y="3835400"/>
          <p14:tracePt t="30295" x="4098925" y="3811588"/>
          <p14:tracePt t="30296" x="4067175" y="3787775"/>
          <p14:tracePt t="30298" x="4043363" y="3771900"/>
          <p14:tracePt t="30300" x="4011613" y="3748088"/>
          <p14:tracePt t="30302" x="3978275" y="3724275"/>
          <p14:tracePt t="30304" x="3946525" y="3708400"/>
          <p14:tracePt t="30306" x="3922713" y="3684588"/>
          <p14:tracePt t="30309" x="3890963" y="3668713"/>
          <p14:tracePt t="30311" x="3859213" y="3652838"/>
          <p14:tracePt t="30312" x="3827463" y="3629025"/>
          <p14:tracePt t="30314" x="3795713" y="3605213"/>
          <p14:tracePt t="30316" x="3763963" y="3595688"/>
          <p14:tracePt t="30317" x="3732213" y="3571875"/>
          <p14:tracePt t="30320" x="3700463" y="3548063"/>
          <p14:tracePt t="30322" x="3660775" y="3524250"/>
          <p14:tracePt t="30326" x="3611563" y="3492500"/>
          <p14:tracePt t="30328" x="3571875" y="3468688"/>
          <p14:tracePt t="30329" x="3548063" y="3452813"/>
          <p14:tracePt t="30331" x="3516313" y="3429000"/>
          <p14:tracePt t="30333" x="3492500" y="3405188"/>
          <p14:tracePt t="30335" x="3460750" y="3389313"/>
          <p14:tracePt t="30336" x="3421063" y="3365500"/>
          <p14:tracePt t="30339" x="3405188" y="3357563"/>
          <p14:tracePt t="30343" x="3381375" y="3333750"/>
          <p14:tracePt t="30345" x="3349625" y="3317875"/>
          <p14:tracePt t="30346" x="3325813" y="3302000"/>
          <p14:tracePt t="30348" x="3308350" y="3286125"/>
          <p14:tracePt t="30349" x="3284538" y="3270250"/>
          <p14:tracePt t="30351" x="3260725" y="3252788"/>
          <p14:tracePt t="30353" x="3244850" y="3244850"/>
          <p14:tracePt t="30355" x="3228975" y="3228975"/>
          <p14:tracePt t="30357" x="3213100" y="3221038"/>
          <p14:tracePt t="30361" x="3173413" y="3189288"/>
          <p14:tracePt t="30363" x="3165475" y="3181350"/>
          <p14:tracePt t="30365" x="3141663" y="3173413"/>
          <p14:tracePt t="30367" x="3133725" y="3157538"/>
          <p14:tracePt t="30368" x="3117850" y="3157538"/>
          <p14:tracePt t="30371" x="3109913" y="3149600"/>
          <p14:tracePt t="30373" x="3101975" y="3141663"/>
          <p14:tracePt t="30377" x="3086100" y="3141663"/>
          <p14:tracePt t="30379" x="3070225" y="3125788"/>
          <p14:tracePt t="30381" x="3054350" y="3117850"/>
          <p14:tracePt t="30383" x="3046413" y="3109913"/>
          <p14:tracePt t="30385" x="3038475" y="3109913"/>
          <p14:tracePt t="30387" x="3030538" y="3101975"/>
          <p14:tracePt t="30389" x="3030538" y="3094038"/>
          <p14:tracePt t="30394" x="3014663" y="3086100"/>
          <p14:tracePt t="30395" x="3006725" y="3086100"/>
          <p14:tracePt t="30399" x="2990850" y="3078163"/>
          <p14:tracePt t="30402" x="2982913" y="3070225"/>
          <p14:tracePt t="30406" x="2974975" y="3062288"/>
          <p14:tracePt t="30410" x="2967038" y="3062288"/>
          <p14:tracePt t="30412" x="2957513" y="3054350"/>
          <p14:tracePt t="30414" x="2949575" y="3054350"/>
          <p14:tracePt t="30416" x="2949575" y="3046413"/>
          <p14:tracePt t="30418" x="2941638" y="3046413"/>
          <p14:tracePt t="30427" x="2925763" y="3038475"/>
          <p14:tracePt t="30430" x="2917825" y="3030538"/>
          <p14:tracePt t="30432" x="2909888" y="3022600"/>
          <p14:tracePt t="30434" x="2901950" y="3022600"/>
          <p14:tracePt t="30438" x="2894013" y="3014663"/>
          <p14:tracePt t="30443" x="2886075" y="3014663"/>
          <p14:tracePt t="30445" x="2878138" y="3006725"/>
          <p14:tracePt t="30446" x="2870200" y="3006725"/>
          <p14:tracePt t="30448" x="2862263" y="3006725"/>
          <p14:tracePt t="30450" x="2862263" y="2998788"/>
          <p14:tracePt t="30452" x="2854325" y="2998788"/>
          <p14:tracePt t="30454" x="2846388" y="2998788"/>
          <p14:tracePt t="30456" x="2838450" y="2990850"/>
          <p14:tracePt t="30462" x="2830513" y="2982913"/>
          <p14:tracePt t="30463" x="2822575" y="2982913"/>
          <p14:tracePt t="30464" x="2814638" y="2982913"/>
          <p14:tracePt t="30466" x="2806700" y="2982913"/>
          <p14:tracePt t="30468" x="2806700" y="2974975"/>
          <p14:tracePt t="30470" x="2798763" y="2974975"/>
          <p14:tracePt t="30472" x="2790825" y="2967038"/>
          <p14:tracePt t="30477" x="2774950" y="2959100"/>
          <p14:tracePt t="30480" x="2767013" y="2959100"/>
          <p14:tracePt t="30483" x="2759075" y="2959100"/>
          <p14:tracePt t="30487" x="2751138" y="2951163"/>
          <p14:tracePt t="30489" x="2743200" y="2951163"/>
          <p14:tracePt t="30494" x="2735263" y="2951163"/>
          <p14:tracePt t="30497" x="2727325" y="2951163"/>
          <p14:tracePt t="30503" x="2719388" y="2951163"/>
          <p14:tracePt t="30505" x="2711450" y="2951163"/>
          <p14:tracePt t="30512" x="2703513" y="2951163"/>
          <p14:tracePt t="30517" x="2695575" y="2943225"/>
          <p14:tracePt t="30527" x="2687638" y="2943225"/>
          <p14:tracePt t="30539" x="2679700" y="2943225"/>
          <p14:tracePt t="30566" x="2671763" y="2943225"/>
          <p14:tracePt t="30595" x="2663825" y="2943225"/>
          <p14:tracePt t="30601" x="2663825" y="2951163"/>
          <p14:tracePt t="30606" x="2663825" y="2959100"/>
          <p14:tracePt t="30611" x="2655888" y="2959100"/>
          <p14:tracePt t="30613" x="2655888" y="2967038"/>
          <p14:tracePt t="30617" x="2655888" y="2974975"/>
          <p14:tracePt t="30620" x="2655888" y="2982913"/>
          <p14:tracePt t="30622" x="2647950" y="2982913"/>
          <p14:tracePt t="30626" x="2647950" y="2990850"/>
          <p14:tracePt t="30628" x="2647950" y="2998788"/>
          <p14:tracePt t="30631" x="2640013" y="3006725"/>
          <p14:tracePt t="30634" x="2640013" y="3014663"/>
          <p14:tracePt t="30640" x="2640013" y="3022600"/>
          <p14:tracePt t="30645" x="2632075" y="3022600"/>
          <p14:tracePt t="30649" x="2632075" y="3030538"/>
          <p14:tracePt t="30651" x="2632075" y="3038475"/>
          <p14:tracePt t="30662" x="2632075" y="3046413"/>
          <p14:tracePt t="30676" x="2632075" y="3054350"/>
          <p14:tracePt t="30692" x="2632075" y="3062288"/>
          <p14:tracePt t="30703" x="2632075" y="3070225"/>
          <p14:tracePt t="30718" x="2632075" y="3078163"/>
          <p14:tracePt t="31001" x="2632075" y="3070225"/>
          <p14:tracePt t="31012" x="2632075" y="3062288"/>
          <p14:tracePt t="31028" x="2632075" y="3054350"/>
          <p14:tracePt t="31041" x="2632075" y="3046413"/>
          <p14:tracePt t="31051" x="2632075" y="3038475"/>
          <p14:tracePt t="31056" x="2632075" y="3030538"/>
          <p14:tracePt t="31079" x="2632075" y="3022600"/>
          <p14:tracePt t="31144" x="2632075" y="3014663"/>
          <p14:tracePt t="31170" x="2632075" y="3006725"/>
          <p14:tracePt t="31188" x="2632075" y="2998788"/>
          <p14:tracePt t="31219" x="2624138" y="2998788"/>
          <p14:tracePt t="31231" x="2624138" y="2990850"/>
          <p14:tracePt t="31259" x="2616200" y="2982913"/>
          <p14:tracePt t="31269" x="2606675" y="2982913"/>
          <p14:tracePt t="31272" x="2606675" y="2974975"/>
          <p14:tracePt t="31277" x="2606675" y="2967038"/>
          <p14:tracePt t="31292" x="2598738" y="2967038"/>
          <p14:tracePt t="31294" x="2598738" y="2959100"/>
          <p14:tracePt t="31405" x="2598738" y="2967038"/>
          <p14:tracePt t="31410" x="2598738" y="2974975"/>
          <p14:tracePt t="31421" x="2598738" y="2982913"/>
          <p14:tracePt t="31428" x="2598738" y="2990850"/>
          <p14:tracePt t="31438" x="2598738" y="2998788"/>
          <p14:tracePt t="31439" x="2598738" y="3006725"/>
          <p14:tracePt t="31446" x="2598738" y="3014663"/>
          <p14:tracePt t="31456" x="2598738" y="3022600"/>
          <p14:tracePt t="31461" x="2606675" y="3022600"/>
          <p14:tracePt t="31463" x="2616200" y="3030538"/>
          <p14:tracePt t="31467" x="2624138" y="3030538"/>
          <p14:tracePt t="31472" x="2624138" y="3038475"/>
          <p14:tracePt t="31474" x="2632075" y="3038475"/>
          <p14:tracePt t="31478" x="2640013" y="3038475"/>
          <p14:tracePt t="31480" x="2647950" y="3038475"/>
          <p14:tracePt t="31483" x="2655888" y="3038475"/>
          <p14:tracePt t="31486" x="2663825" y="3046413"/>
          <p14:tracePt t="31490" x="2671763" y="3046413"/>
          <p14:tracePt t="31494" x="2679700" y="3046413"/>
          <p14:tracePt t="31495" x="2687638" y="3046413"/>
          <p14:tracePt t="31497" x="2695575" y="3046413"/>
          <p14:tracePt t="31502" x="2703513" y="3046413"/>
          <p14:tracePt t="31506" x="2711450" y="3046413"/>
          <p14:tracePt t="31510" x="2727325" y="3054350"/>
          <p14:tracePt t="31513" x="2735263" y="3054350"/>
          <p14:tracePt t="31517" x="2743200" y="3054350"/>
          <p14:tracePt t="31522" x="2751138" y="3054350"/>
          <p14:tracePt t="31524" x="2759075" y="3054350"/>
          <p14:tracePt t="31527" x="2767013" y="3054350"/>
          <p14:tracePt t="31531" x="2782888" y="3054350"/>
          <p14:tracePt t="31536" x="2790825" y="3062288"/>
          <p14:tracePt t="31539" x="2798763" y="3062288"/>
          <p14:tracePt t="31542" x="2806700" y="3062288"/>
          <p14:tracePt t="31544" x="2814638" y="3062288"/>
          <p14:tracePt t="31548" x="2822575" y="3070225"/>
          <p14:tracePt t="31552" x="2830513" y="3070225"/>
          <p14:tracePt t="31557" x="2838450" y="3070225"/>
          <p14:tracePt t="31561" x="2846388" y="3070225"/>
          <p14:tracePt t="31564" x="2854325" y="3070225"/>
          <p14:tracePt t="31570" x="2862263" y="3070225"/>
          <p14:tracePt t="31576" x="2870200" y="3070225"/>
          <p14:tracePt t="31678" x="2878138" y="3070225"/>
          <p14:tracePt t="31683" x="2878138" y="3062288"/>
          <p14:tracePt t="31690" x="2878138" y="3054350"/>
          <p14:tracePt t="31699" x="2878138" y="3046413"/>
          <p14:tracePt t="31707" x="2878138" y="3038475"/>
          <p14:tracePt t="31714" x="2878138" y="3030538"/>
          <p14:tracePt t="31718" x="2878138" y="3022600"/>
          <p14:tracePt t="31729" x="2878138" y="3014663"/>
          <p14:tracePt t="31743" x="2878138" y="3006725"/>
          <p14:tracePt t="31746" x="2870200" y="3006725"/>
          <p14:tracePt t="31752" x="2870200" y="2998788"/>
          <p14:tracePt t="31754" x="2862263" y="2998788"/>
          <p14:tracePt t="31757" x="2854325" y="2998788"/>
          <p14:tracePt t="31763" x="2846388" y="2990850"/>
          <p14:tracePt t="31769" x="2838450" y="2990850"/>
          <p14:tracePt t="31775" x="2830513" y="2990850"/>
          <p14:tracePt t="31779" x="2822575" y="2990850"/>
          <p14:tracePt t="31781" x="2822575" y="2982913"/>
          <p14:tracePt t="31783" x="2814638" y="2982913"/>
          <p14:tracePt t="31788" x="2806700" y="2982913"/>
          <p14:tracePt t="31794" x="2798763" y="2982913"/>
          <p14:tracePt t="31797" x="2790825" y="2974975"/>
          <p14:tracePt t="31805" x="2782888" y="2974975"/>
          <p14:tracePt t="31813" x="2774950" y="2974975"/>
          <p14:tracePt t="31832" x="2767013" y="2974975"/>
          <p14:tracePt t="31841" x="2767013" y="2967038"/>
          <p14:tracePt t="31966" x="2759075" y="2967038"/>
          <p14:tracePt t="31990" x="2751138" y="2967038"/>
          <p14:tracePt t="32005" x="2743200" y="2967038"/>
          <p14:tracePt t="32015" x="2743200" y="2974975"/>
          <p14:tracePt t="32022" x="2735263" y="2974975"/>
          <p14:tracePt t="32028" x="2735263" y="2982913"/>
          <p14:tracePt t="32031" x="2727325" y="2982913"/>
          <p14:tracePt t="32037" x="2727325" y="2990850"/>
          <p14:tracePt t="32042" x="2727325" y="2998788"/>
          <p14:tracePt t="32051" x="2727325" y="3006725"/>
          <p14:tracePt t="32058" x="2727325" y="3014663"/>
          <p14:tracePt t="32065" x="2727325" y="3022600"/>
          <p14:tracePt t="32068" x="2727325" y="3030538"/>
          <p14:tracePt t="32073" x="2735263" y="3030538"/>
          <p14:tracePt t="32077" x="2735263" y="3038475"/>
          <p14:tracePt t="32082" x="2743200" y="3046413"/>
          <p14:tracePt t="32089" x="2751138" y="3046413"/>
          <p14:tracePt t="32093" x="2759075" y="3046413"/>
          <p14:tracePt t="32094" x="2759075" y="3054350"/>
          <p14:tracePt t="32099" x="2767013" y="3054350"/>
          <p14:tracePt t="32105" x="2774950" y="3054350"/>
          <p14:tracePt t="32111" x="2782888" y="3054350"/>
          <p14:tracePt t="32117" x="2790825" y="3054350"/>
          <p14:tracePt t="32127" x="2798763" y="3054350"/>
          <p14:tracePt t="32133" x="2806700" y="3054350"/>
          <p14:tracePt t="32143" x="2814638" y="3046413"/>
          <p14:tracePt t="32153" x="2814638" y="3038475"/>
          <p14:tracePt t="32160" x="2814638" y="3030538"/>
          <p14:tracePt t="32161" x="2822575" y="3030538"/>
          <p14:tracePt t="32167" x="2822575" y="3022600"/>
          <p14:tracePt t="32171" x="2830513" y="3022600"/>
          <p14:tracePt t="32176" x="2830513" y="3014663"/>
          <p14:tracePt t="32185" x="2830513" y="3006725"/>
          <p14:tracePt t="32196" x="2830513" y="2998788"/>
          <p14:tracePt t="32207" x="2830513" y="2990850"/>
          <p14:tracePt t="32273" x="2838450" y="2990850"/>
          <p14:tracePt t="32290" x="2846388" y="2990850"/>
          <p14:tracePt t="32294" x="2846388" y="2998788"/>
          <p14:tracePt t="32300" x="2854325" y="2998788"/>
          <p14:tracePt t="32302" x="2854325" y="3006725"/>
          <p14:tracePt t="32305" x="2862263" y="3006725"/>
          <p14:tracePt t="32308" x="2862263" y="3014663"/>
          <p14:tracePt t="32314" x="2870200" y="3014663"/>
          <p14:tracePt t="32316" x="2870200" y="3022600"/>
          <p14:tracePt t="32317" x="2870200" y="3030538"/>
          <p14:tracePt t="32325" x="2878138" y="3038475"/>
          <p14:tracePt t="32330" x="2886075" y="3046413"/>
          <p14:tracePt t="32333" x="2894013" y="3054350"/>
          <p14:tracePt t="32336" x="2894013" y="3062288"/>
          <p14:tracePt t="32337" x="2901950" y="3062288"/>
          <p14:tracePt t="32341" x="2909888" y="3070225"/>
          <p14:tracePt t="32345" x="2917825" y="3078163"/>
          <p14:tracePt t="32348" x="2925763" y="3078163"/>
          <p14:tracePt t="32349" x="2933700" y="3086100"/>
          <p14:tracePt t="32351" x="2933700" y="3094038"/>
          <p14:tracePt t="32353" x="2949575" y="3094038"/>
          <p14:tracePt t="32355" x="2957513" y="3101975"/>
          <p14:tracePt t="32358" x="2967038" y="3109913"/>
          <p14:tracePt t="32362" x="2982913" y="3125788"/>
          <p14:tracePt t="32364" x="3006725" y="3133725"/>
          <p14:tracePt t="32366" x="3030538" y="3149600"/>
          <p14:tracePt t="32368" x="3046413" y="3157538"/>
          <p14:tracePt t="32370" x="3062288" y="3165475"/>
          <p14:tracePt t="32372" x="3070225" y="3173413"/>
          <p14:tracePt t="32374" x="3094038" y="3181350"/>
          <p14:tracePt t="32377" x="3117850" y="3189288"/>
          <p14:tracePt t="32379" x="3125788" y="3197225"/>
          <p14:tracePt t="32381" x="3149600" y="3205163"/>
          <p14:tracePt t="32383" x="3165475" y="3213100"/>
          <p14:tracePt t="32384" x="3189288" y="3221038"/>
          <p14:tracePt t="32386" x="3213100" y="3236913"/>
          <p14:tracePt t="32388" x="3236913" y="3236913"/>
          <p14:tracePt t="32391" x="3260725" y="3252788"/>
          <p14:tracePt t="32393" x="3276600" y="3262313"/>
          <p14:tracePt t="32396" x="3341688" y="3278188"/>
          <p14:tracePt t="32399" x="3365500" y="3286125"/>
          <p14:tracePt t="32400" x="3389313" y="3294063"/>
          <p14:tracePt t="32402" x="3421063" y="3309938"/>
          <p14:tracePt t="32404" x="3460750" y="3309938"/>
          <p14:tracePt t="32406" x="3492500" y="3317875"/>
          <p14:tracePt t="32408" x="3524250" y="3333750"/>
          <p14:tracePt t="32410" x="3563938" y="3341688"/>
          <p14:tracePt t="32412" x="3595688" y="3349625"/>
          <p14:tracePt t="32414" x="3635375" y="3357563"/>
          <p14:tracePt t="32417" x="3676650" y="3365500"/>
          <p14:tracePt t="32418" x="3708400" y="3373438"/>
          <p14:tracePt t="32420" x="3748088" y="3373438"/>
          <p14:tracePt t="32422" x="3787775" y="3381375"/>
          <p14:tracePt t="32424" x="3835400" y="3389313"/>
          <p14:tracePt t="32427" x="3867150" y="3397250"/>
          <p14:tracePt t="32431" x="3946525" y="3421063"/>
          <p14:tracePt t="32432" x="3994150" y="3429000"/>
          <p14:tracePt t="32434" x="4043363" y="3436938"/>
          <p14:tracePt t="32436" x="4075113" y="3444875"/>
          <p14:tracePt t="32438" x="4122738" y="3452813"/>
          <p14:tracePt t="32441" x="4210050" y="3460750"/>
          <p14:tracePt t="32444" x="4241800" y="3460750"/>
          <p14:tracePt t="32446" x="4289425" y="3468688"/>
          <p14:tracePt t="32447" x="4329113" y="3476625"/>
          <p14:tracePt t="32449" x="4378325" y="3484563"/>
          <p14:tracePt t="32451" x="4410075" y="3484563"/>
          <p14:tracePt t="32453" x="4457700" y="3492500"/>
          <p14:tracePt t="32455" x="4497388" y="3500438"/>
          <p14:tracePt t="32458" x="4529138" y="3508375"/>
          <p14:tracePt t="32460" x="4576763" y="3508375"/>
          <p14:tracePt t="32464" x="4656138" y="3524250"/>
          <p14:tracePt t="32466" x="4695825" y="3532188"/>
          <p14:tracePt t="32467" x="4737100" y="3540125"/>
          <p14:tracePt t="32469" x="4792663" y="3548063"/>
          <p14:tracePt t="32471" x="4832350" y="3548063"/>
          <p14:tracePt t="32474" x="4864100" y="3556000"/>
          <p14:tracePt t="32478" x="4959350" y="3571875"/>
          <p14:tracePt t="32480" x="4999038" y="3571875"/>
          <p14:tracePt t="32482" x="5046663" y="3587750"/>
          <p14:tracePt t="32483" x="5095875" y="3595688"/>
          <p14:tracePt t="32485" x="5135563" y="3605213"/>
          <p14:tracePt t="32487" x="5175250" y="3613150"/>
          <p14:tracePt t="32489" x="5214938" y="3621088"/>
          <p14:tracePt t="32491" x="5270500" y="3629025"/>
          <p14:tracePt t="32494" x="5318125" y="3636963"/>
          <p14:tracePt t="32496" x="5357813" y="3644900"/>
          <p14:tracePt t="32497" x="5407025" y="3652838"/>
          <p14:tracePt t="32500" x="5446713" y="3660775"/>
          <p14:tracePt t="32501" x="5494338" y="3676650"/>
          <p14:tracePt t="32503" x="5549900" y="3684588"/>
          <p14:tracePt t="32505" x="5581650" y="3692525"/>
          <p14:tracePt t="32507" x="5629275" y="3692525"/>
          <p14:tracePt t="32510" x="5676900" y="3700463"/>
          <p14:tracePt t="32512" x="5716588" y="3708400"/>
          <p14:tracePt t="32514" x="5765800" y="3716338"/>
          <p14:tracePt t="32516" x="5805488" y="3716338"/>
          <p14:tracePt t="32517" x="5845175" y="3732213"/>
          <p14:tracePt t="32519" x="5900738" y="3732213"/>
          <p14:tracePt t="32521" x="5940425" y="3740150"/>
          <p14:tracePt t="32524" x="5988050" y="3748088"/>
          <p14:tracePt t="32526" x="6067425" y="3763963"/>
          <p14:tracePt t="32529" x="6124575" y="3771900"/>
          <p14:tracePt t="32530" x="6164263" y="3779838"/>
          <p14:tracePt t="32532" x="6196013" y="3779838"/>
          <p14:tracePt t="32534" x="6251575" y="3787775"/>
          <p14:tracePt t="32536" x="6299200" y="3795713"/>
          <p14:tracePt t="32538" x="6338888" y="3795713"/>
          <p14:tracePt t="32541" x="6378575" y="3795713"/>
          <p14:tracePt t="32543" x="6418263" y="3803650"/>
          <p14:tracePt t="32545" x="6475413" y="3803650"/>
          <p14:tracePt t="32546" x="6515100" y="3803650"/>
          <p14:tracePt t="32548" x="6554788" y="3811588"/>
          <p14:tracePt t="32551" x="6594475" y="3819525"/>
          <p14:tracePt t="32552" x="6642100" y="3819525"/>
          <p14:tracePt t="32554" x="6697663" y="3827463"/>
          <p14:tracePt t="32556" x="6729413" y="3827463"/>
          <p14:tracePt t="32559" x="6769100" y="3835400"/>
          <p14:tracePt t="32560" x="6818313" y="3835400"/>
          <p14:tracePt t="32563" x="6850063" y="3843338"/>
          <p14:tracePt t="32564" x="6889750" y="3843338"/>
          <p14:tracePt t="32567" x="6937375" y="3843338"/>
          <p14:tracePt t="32568" x="6985000" y="3851275"/>
          <p14:tracePt t="32570" x="7016750" y="3851275"/>
          <p14:tracePt t="32572" x="7056438" y="3859213"/>
          <p14:tracePt t="32574" x="7104063" y="3859213"/>
          <p14:tracePt t="32577" x="7145338" y="3867150"/>
          <p14:tracePt t="32578" x="7177088" y="3867150"/>
          <p14:tracePt t="32580" x="7224713" y="3867150"/>
          <p14:tracePt t="32583" x="7264400" y="3875088"/>
          <p14:tracePt t="32584" x="7312025" y="3875088"/>
          <p14:tracePt t="32586" x="7335838" y="3875088"/>
          <p14:tracePt t="32588" x="7375525" y="3883025"/>
          <p14:tracePt t="32590" x="7407275" y="3883025"/>
          <p14:tracePt t="32593" x="7439025" y="3883025"/>
          <p14:tracePt t="32594" x="7486650" y="3890963"/>
          <p14:tracePt t="32596" x="7519988" y="3890963"/>
          <p14:tracePt t="32598" x="7551738" y="3890963"/>
          <p14:tracePt t="32601" x="7583488" y="3890963"/>
          <p14:tracePt t="32603" x="7615238" y="3890963"/>
          <p14:tracePt t="32604" x="7654925" y="3890963"/>
          <p14:tracePt t="32606" x="7686675" y="3890963"/>
          <p14:tracePt t="32609" x="7742238" y="3890963"/>
          <p14:tracePt t="32611" x="7766050" y="3890963"/>
          <p14:tracePt t="32613" x="7789863" y="3890963"/>
          <p14:tracePt t="32616" x="7813675" y="3890963"/>
          <p14:tracePt t="32617" x="7847013" y="3898900"/>
          <p14:tracePt t="32619" x="7870825" y="3898900"/>
          <p14:tracePt t="32621" x="7894638" y="3906838"/>
          <p14:tracePt t="32624" x="7910513" y="3906838"/>
          <p14:tracePt t="32626" x="7934325" y="3906838"/>
          <p14:tracePt t="32627" x="7958138" y="3906838"/>
          <p14:tracePt t="32629" x="7981950" y="3906838"/>
          <p14:tracePt t="32631" x="7997825" y="3906838"/>
          <p14:tracePt t="32633" x="8021638" y="3906838"/>
          <p14:tracePt t="32635" x="8045450" y="3914775"/>
          <p14:tracePt t="32637" x="8061325" y="3914775"/>
          <p14:tracePt t="32639" x="8085138" y="3914775"/>
          <p14:tracePt t="32642" x="8108950" y="3914775"/>
          <p14:tracePt t="32643" x="8124825" y="3914775"/>
          <p14:tracePt t="32645" x="8140700" y="3914775"/>
          <p14:tracePt t="32647" x="8156575" y="3914775"/>
          <p14:tracePt t="32650" x="8172450" y="3914775"/>
          <p14:tracePt t="32651" x="8197850" y="3914775"/>
          <p14:tracePt t="32653" x="8213725" y="3914775"/>
          <p14:tracePt t="32655" x="8229600" y="3914775"/>
          <p14:tracePt t="32659" x="8253413" y="3922713"/>
          <p14:tracePt t="32660" x="8269288" y="3922713"/>
          <p14:tracePt t="32661" x="8277225" y="3922713"/>
          <p14:tracePt t="32664" x="8293100" y="3922713"/>
          <p14:tracePt t="32666" x="8308975" y="3922713"/>
          <p14:tracePt t="32668" x="8324850" y="3922713"/>
          <p14:tracePt t="32669" x="8340725" y="3922713"/>
          <p14:tracePt t="32671" x="8356600" y="3922713"/>
          <p14:tracePt t="32674" x="8364538" y="3922713"/>
          <p14:tracePt t="32675" x="8372475" y="3922713"/>
          <p14:tracePt t="32677" x="8396288" y="3922713"/>
          <p14:tracePt t="32679" x="8404225" y="3922713"/>
          <p14:tracePt t="32680" x="8420100" y="3922713"/>
          <p14:tracePt t="32683" x="8428038" y="3922713"/>
          <p14:tracePt t="32685" x="8443913" y="3922713"/>
          <p14:tracePt t="32687" x="8451850" y="3922713"/>
          <p14:tracePt t="32688" x="8459788" y="3922713"/>
          <p14:tracePt t="32690" x="8467725" y="3922713"/>
          <p14:tracePt t="32692" x="8483600" y="3922713"/>
          <p14:tracePt t="32696" x="8491538" y="3922713"/>
          <p14:tracePt t="32698" x="8507413" y="3922713"/>
          <p14:tracePt t="32702" x="8523288" y="3914775"/>
          <p14:tracePt t="32706" x="8531225" y="3914775"/>
          <p14:tracePt t="32710" x="8548688" y="3906838"/>
          <p14:tracePt t="32712" x="8548688" y="3898900"/>
          <p14:tracePt t="32714" x="8556625" y="3898900"/>
          <p14:tracePt t="32719" x="8556625" y="3890963"/>
          <p14:tracePt t="32720" x="8564563" y="3890963"/>
          <p14:tracePt t="32724" x="8572500" y="3883025"/>
          <p14:tracePt t="32728" x="8572500" y="3875088"/>
          <p14:tracePt t="32730" x="8580438" y="3867150"/>
          <p14:tracePt t="32735" x="8580438" y="3859213"/>
          <p14:tracePt t="32736" x="8580438" y="3851275"/>
          <p14:tracePt t="32738" x="8588375" y="3851275"/>
          <p14:tracePt t="32740" x="8588375" y="3843338"/>
          <p14:tracePt t="32743" x="8588375" y="3835400"/>
          <p14:tracePt t="32744" x="8588375" y="3827463"/>
          <p14:tracePt t="32746" x="8588375" y="3819525"/>
          <p14:tracePt t="32748" x="8596313" y="3811588"/>
          <p14:tracePt t="32751" x="8596313" y="3803650"/>
          <p14:tracePt t="32753" x="8604250" y="3795713"/>
          <p14:tracePt t="32754" x="8604250" y="3787775"/>
          <p14:tracePt t="32758" x="8604250" y="3771900"/>
          <p14:tracePt t="32762" x="8604250" y="3763963"/>
          <p14:tracePt t="32764" x="8604250" y="3756025"/>
          <p14:tracePt t="32766" x="8612188" y="3756025"/>
          <p14:tracePt t="32768" x="8612188" y="3748088"/>
          <p14:tracePt t="32770" x="8612188" y="3740150"/>
          <p14:tracePt t="32774" x="8612188" y="3732213"/>
          <p14:tracePt t="32777" x="8612188" y="3724275"/>
          <p14:tracePt t="32779" x="8612188" y="3716338"/>
          <p14:tracePt t="32784" x="8612188" y="3708400"/>
          <p14:tracePt t="32787" x="8612188" y="3700463"/>
          <p14:tracePt t="32792" x="8612188" y="3692525"/>
          <p14:tracePt t="32795" x="8612188" y="3684588"/>
          <p14:tracePt t="32798" x="8612188" y="3676650"/>
          <p14:tracePt t="32802" x="8612188" y="3668713"/>
          <p14:tracePt t="32803" x="8612188" y="3660775"/>
          <p14:tracePt t="32805" x="8612188" y="3652838"/>
          <p14:tracePt t="32808" x="8612188" y="3644900"/>
          <p14:tracePt t="32811" x="8612188" y="3629025"/>
          <p14:tracePt t="32813" x="8612188" y="3621088"/>
          <p14:tracePt t="32818" x="8612188" y="3605213"/>
          <p14:tracePt t="32820" x="8612188" y="3595688"/>
          <p14:tracePt t="32821" x="8612188" y="3587750"/>
          <p14:tracePt t="32825" x="8604250" y="3571875"/>
          <p14:tracePt t="32826" x="8604250" y="3563938"/>
          <p14:tracePt t="32828" x="8604250" y="3548063"/>
          <p14:tracePt t="32831" x="8604250" y="3524250"/>
          <p14:tracePt t="32833" x="8604250" y="3516313"/>
          <p14:tracePt t="32836" x="8596313" y="3492500"/>
          <p14:tracePt t="32837" x="8596313" y="3476625"/>
          <p14:tracePt t="32841" x="8588375" y="3468688"/>
          <p14:tracePt t="33058" x="8588375" y="3460750"/>
          <p14:tracePt t="33065" x="8588375" y="3468688"/>
          <p14:tracePt t="33069" x="8588375" y="3476625"/>
          <p14:tracePt t="33073" x="8588375" y="3484563"/>
          <p14:tracePt t="33085" x="8588375" y="3492500"/>
          <p14:tracePt t="33093" x="8580438" y="3492500"/>
          <p14:tracePt t="33097" x="8580438" y="3500438"/>
          <p14:tracePt t="33099" x="8572500" y="3508375"/>
          <p14:tracePt t="33126" x="8564563" y="3500438"/>
          <p14:tracePt t="33134" x="8540750" y="3524250"/>
          <p14:tracePt t="33142" x="8531225" y="3524250"/>
          <p14:tracePt t="33147" x="8523288" y="3524250"/>
          <p14:tracePt t="33153" x="8515350" y="3524250"/>
          <p14:tracePt t="33156" x="8507413" y="3524250"/>
          <p14:tracePt t="33161" x="8499475" y="3524250"/>
          <p14:tracePt t="33167" x="8491538" y="3524250"/>
          <p14:tracePt t="33170" x="8483600" y="3524250"/>
          <p14:tracePt t="33172" x="8475663" y="3524250"/>
          <p14:tracePt t="33181" x="8467725" y="3524250"/>
          <p14:tracePt t="33184" x="8459788" y="3524250"/>
          <p14:tracePt t="33186" x="8459788" y="3516313"/>
          <p14:tracePt t="33189" x="8451850" y="3516313"/>
          <p14:tracePt t="33193" x="8443913" y="3516313"/>
          <p14:tracePt t="33194" x="8435975" y="3516313"/>
          <p14:tracePt t="33198" x="8428038" y="3516313"/>
          <p14:tracePt t="33200" x="8420100" y="3508375"/>
          <p14:tracePt t="33205" x="8412163" y="3500438"/>
          <p14:tracePt t="33208" x="8404225" y="3500438"/>
          <p14:tracePt t="33212" x="8396288" y="3500438"/>
          <p14:tracePt t="33214" x="8388350" y="3500438"/>
          <p14:tracePt t="33216" x="8388350" y="3492500"/>
          <p14:tracePt t="33218" x="8380413" y="3492500"/>
          <p14:tracePt t="33223" x="8372475" y="3484563"/>
          <p14:tracePt t="33226" x="8364538" y="3484563"/>
          <p14:tracePt t="33228" x="8356600" y="3476625"/>
          <p14:tracePt t="33232" x="8348663" y="3468688"/>
          <p14:tracePt t="33236" x="8332788" y="3468688"/>
          <p14:tracePt t="33239" x="8332788" y="3460750"/>
          <p14:tracePt t="33242" x="8324850" y="3460750"/>
          <p14:tracePt t="33244" x="8316913" y="3452813"/>
          <p14:tracePt t="33246" x="8308975" y="3444875"/>
          <p14:tracePt t="33250" x="8301038" y="3444875"/>
          <p14:tracePt t="33252" x="8301038" y="3436938"/>
          <p14:tracePt t="33254" x="8293100" y="3436938"/>
          <p14:tracePt t="33256" x="8293100" y="3429000"/>
          <p14:tracePt t="33259" x="8277225" y="3429000"/>
          <p14:tracePt t="33261" x="8277225" y="3413125"/>
          <p14:tracePt t="33263" x="8269288" y="3413125"/>
          <p14:tracePt t="33265" x="8269288" y="3405188"/>
          <p14:tracePt t="33267" x="8261350" y="3405188"/>
          <p14:tracePt t="33269" x="8253413" y="3397250"/>
          <p14:tracePt t="33277" x="8245475" y="3381375"/>
          <p14:tracePt t="33279" x="8237538" y="3373438"/>
          <p14:tracePt t="33281" x="8229600" y="3365500"/>
          <p14:tracePt t="33285" x="8221663" y="3357563"/>
          <p14:tracePt t="33291" x="8213725" y="3341688"/>
          <p14:tracePt t="33294" x="8213725" y="3333750"/>
          <p14:tracePt t="33296" x="8205788" y="3333750"/>
          <p14:tracePt t="33297" x="8205788" y="3325813"/>
          <p14:tracePt t="33301" x="8197850" y="3317875"/>
          <p14:tracePt t="33303" x="8197850" y="3309938"/>
          <p14:tracePt t="33306" x="8189913" y="3302000"/>
          <p14:tracePt t="33310" x="8189913" y="3294063"/>
          <p14:tracePt t="33312" x="8189913" y="3286125"/>
          <p14:tracePt t="33315" x="8189913" y="3278188"/>
          <p14:tracePt t="33317" x="8180388" y="3278188"/>
          <p14:tracePt t="33319" x="8180388" y="3270250"/>
          <p14:tracePt t="33322" x="8180388" y="3262313"/>
          <p14:tracePt t="33326" x="8180388" y="3252788"/>
          <p14:tracePt t="33328" x="8180388" y="3236913"/>
          <p14:tracePt t="33331" x="8180388" y="3228975"/>
          <p14:tracePt t="33335" x="8180388" y="3213100"/>
          <p14:tracePt t="33339" x="8180388" y="3205163"/>
          <p14:tracePt t="33342" x="8180388" y="3189288"/>
          <p14:tracePt t="33344" x="8189913" y="3181350"/>
          <p14:tracePt t="33348" x="8197850" y="3165475"/>
          <p14:tracePt t="33352" x="8197850" y="3157538"/>
          <p14:tracePt t="33354" x="8205788" y="3141663"/>
          <p14:tracePt t="33359" x="8205788" y="3125788"/>
          <p14:tracePt t="33360" x="8213725" y="3117850"/>
          <p14:tracePt t="33362" x="8221663" y="3109913"/>
          <p14:tracePt t="33364" x="8221663" y="3101975"/>
          <p14:tracePt t="33366" x="8229600" y="3094038"/>
          <p14:tracePt t="33368" x="8237538" y="3086100"/>
          <p14:tracePt t="33370" x="8237538" y="3070225"/>
          <p14:tracePt t="33373" x="8245475" y="3062288"/>
          <p14:tracePt t="33377" x="8253413" y="3046413"/>
          <p14:tracePt t="33379" x="8269288" y="3030538"/>
          <p14:tracePt t="33380" x="8277225" y="3022600"/>
          <p14:tracePt t="33382" x="8277225" y="3014663"/>
          <p14:tracePt t="33384" x="8293100" y="3006725"/>
          <p14:tracePt t="33386" x="8293100" y="2998788"/>
          <p14:tracePt t="33389" x="8308975" y="2982913"/>
          <p14:tracePt t="33392" x="8316913" y="2967038"/>
          <p14:tracePt t="33396" x="8332788" y="2959100"/>
          <p14:tracePt t="33398" x="8332788" y="2951163"/>
          <p14:tracePt t="33400" x="8348663" y="2943225"/>
          <p14:tracePt t="33404" x="8356600" y="2927350"/>
          <p14:tracePt t="33409" x="8372475" y="2919413"/>
          <p14:tracePt t="33412" x="8380413" y="2909888"/>
          <p14:tracePt t="33414" x="8388350" y="2901950"/>
          <p14:tracePt t="33415" x="8396288" y="2901950"/>
          <p14:tracePt t="33417" x="8404225" y="2901950"/>
          <p14:tracePt t="33421" x="8412163" y="2894013"/>
          <p14:tracePt t="33425" x="8420100" y="2894013"/>
          <p14:tracePt t="33428" x="8435975" y="2894013"/>
          <p14:tracePt t="33429" x="8435975" y="2886075"/>
          <p14:tracePt t="33431" x="8443913" y="2886075"/>
          <p14:tracePt t="33433" x="8451850" y="2886075"/>
          <p14:tracePt t="33437" x="8467725" y="2886075"/>
          <p14:tracePt t="33440" x="8475663" y="2886075"/>
          <p14:tracePt t="33443" x="8491538" y="2878138"/>
          <p14:tracePt t="33445" x="8499475" y="2878138"/>
          <p14:tracePt t="33447" x="8507413" y="2878138"/>
          <p14:tracePt t="33449" x="8523288" y="2878138"/>
          <p14:tracePt t="33451" x="8531225" y="2878138"/>
          <p14:tracePt t="33453" x="8540750" y="2878138"/>
          <p14:tracePt t="33455" x="8556625" y="2878138"/>
          <p14:tracePt t="33459" x="8572500" y="2878138"/>
          <p14:tracePt t="33461" x="8596313" y="2878138"/>
          <p14:tracePt t="33463" x="8604250" y="2878138"/>
          <p14:tracePt t="33465" x="8620125" y="2878138"/>
          <p14:tracePt t="33467" x="8643938" y="2878138"/>
          <p14:tracePt t="33469" x="8651875" y="2878138"/>
          <p14:tracePt t="33471" x="8667750" y="2878138"/>
          <p14:tracePt t="33476" x="8691563" y="2870200"/>
          <p14:tracePt t="33478" x="8715375" y="2870200"/>
          <p14:tracePt t="33480" x="8731250" y="2870200"/>
          <p14:tracePt t="33481" x="8739188" y="2870200"/>
          <p14:tracePt t="33483" x="8755063" y="2870200"/>
          <p14:tracePt t="33485" x="8770938" y="2870200"/>
          <p14:tracePt t="33486" x="8786813" y="2870200"/>
          <p14:tracePt t="33488" x="8810625" y="2870200"/>
          <p14:tracePt t="33492" x="8826500" y="2870200"/>
          <p14:tracePt t="33494" x="8850313" y="2870200"/>
          <p14:tracePt t="33496" x="8874125" y="2870200"/>
          <p14:tracePt t="33498" x="8891588" y="2870200"/>
          <p14:tracePt t="33500" x="8907463" y="2870200"/>
          <p14:tracePt t="33502" x="8931275" y="2870200"/>
          <p14:tracePt t="33504" x="8947150" y="2870200"/>
          <p14:tracePt t="33508" x="8978900" y="2870200"/>
          <p14:tracePt t="33510" x="8994775" y="2870200"/>
          <p14:tracePt t="33512" x="9010650" y="2870200"/>
          <p14:tracePt t="33514" x="9026525" y="2870200"/>
          <p14:tracePt t="33516" x="9050338" y="2870200"/>
          <p14:tracePt t="33518" x="9066213" y="2870200"/>
          <p14:tracePt t="33520" x="9082088" y="2870200"/>
          <p14:tracePt t="33522" x="9097963" y="2870200"/>
          <p14:tracePt t="33525" x="9105900" y="2870200"/>
          <p14:tracePt t="33527" x="9121775" y="2870200"/>
          <p14:tracePt t="33528" x="9137650" y="2870200"/>
          <p14:tracePt t="33530" x="9153525" y="2870200"/>
          <p14:tracePt t="33534" x="9169400" y="2870200"/>
          <p14:tracePt t="33536" x="9185275" y="2870200"/>
          <p14:tracePt t="33538" x="9193213" y="2870200"/>
          <p14:tracePt t="33542" x="9193213" y="2878138"/>
          <p14:tracePt t="33544" x="9209088" y="2878138"/>
          <p14:tracePt t="33545" x="9217025" y="2878138"/>
          <p14:tracePt t="33546" x="9224963" y="2878138"/>
          <p14:tracePt t="33548" x="9234488" y="2878138"/>
          <p14:tracePt t="33552" x="9242425" y="2878138"/>
          <p14:tracePt t="33559" x="9258300" y="2886075"/>
          <p14:tracePt t="33563" x="9266238" y="2886075"/>
          <p14:tracePt t="33568" x="9274175" y="2886075"/>
          <p14:tracePt t="33571" x="9282113" y="2886075"/>
          <p14:tracePt t="33576" x="9290050" y="2886075"/>
          <p14:tracePt t="33579" x="9290050" y="2894013"/>
          <p14:tracePt t="33585" x="9297988" y="2894013"/>
          <p14:tracePt t="33592" x="9305925" y="2901950"/>
          <p14:tracePt t="33597" x="9305925" y="2909888"/>
          <p14:tracePt t="33599" x="9313863" y="2909888"/>
          <p14:tracePt t="33603" x="9321800" y="2919413"/>
          <p14:tracePt t="33607" x="9321800" y="2927350"/>
          <p14:tracePt t="33610" x="9329738" y="2927350"/>
          <p14:tracePt t="33612" x="9329738" y="2935288"/>
          <p14:tracePt t="33613" x="9337675" y="2935288"/>
          <p14:tracePt t="33615" x="9337675" y="2943225"/>
          <p14:tracePt t="33619" x="9353550" y="2951163"/>
          <p14:tracePt t="33621" x="9353550" y="2959100"/>
          <p14:tracePt t="33625" x="9361488" y="2959100"/>
          <p14:tracePt t="33627" x="9369425" y="2967038"/>
          <p14:tracePt t="33629" x="9377363" y="2982913"/>
          <p14:tracePt t="33633" x="9385300" y="2990850"/>
          <p14:tracePt t="33635" x="9393238" y="2998788"/>
          <p14:tracePt t="33637" x="9401175" y="3006725"/>
          <p14:tracePt t="33641" x="9409113" y="3014663"/>
          <p14:tracePt t="33644" x="9417050" y="3014663"/>
          <p14:tracePt t="33645" x="9424988" y="3030538"/>
          <p14:tracePt t="33648" x="9432925" y="3038475"/>
          <p14:tracePt t="33650" x="9440863" y="3046413"/>
          <p14:tracePt t="33652" x="9448800" y="3046413"/>
          <p14:tracePt t="33654" x="9456738" y="3054350"/>
          <p14:tracePt t="33657" x="9456738" y="3062288"/>
          <p14:tracePt t="33661" x="9472613" y="3070225"/>
          <p14:tracePt t="33663" x="9488488" y="3078163"/>
          <p14:tracePt t="33666" x="9496425" y="3086100"/>
          <p14:tracePt t="33668" x="9504363" y="3086100"/>
          <p14:tracePt t="33670" x="9512300" y="3094038"/>
          <p14:tracePt t="33672" x="9520238" y="3094038"/>
          <p14:tracePt t="33676" x="9520238" y="3101975"/>
          <p14:tracePt t="33679" x="9528175" y="3101975"/>
          <p14:tracePt t="33681" x="9536113" y="3101975"/>
          <p14:tracePt t="33682" x="9544050" y="3109913"/>
          <p14:tracePt t="33686" x="9551988" y="3109913"/>
          <p14:tracePt t="33688" x="9551988" y="3117850"/>
          <p14:tracePt t="33691" x="9559925" y="3117850"/>
          <p14:tracePt t="33696" x="9567863" y="3117850"/>
          <p14:tracePt t="39658" x="9567863" y="3125788"/>
          <p14:tracePt t="39663" x="9559925" y="3125788"/>
          <p14:tracePt t="39666" x="9559925" y="3133725"/>
          <p14:tracePt t="39671" x="9551988" y="3141663"/>
          <p14:tracePt t="39679" x="9551988" y="3149600"/>
          <p14:tracePt t="39685" x="9551988" y="3157538"/>
          <p14:tracePt t="39690" x="9544050" y="3157538"/>
          <p14:tracePt t="39696" x="9544050" y="3165475"/>
          <p14:tracePt t="39791" x="9536113" y="3165475"/>
          <p14:tracePt t="39795" x="9528175" y="3165475"/>
          <p14:tracePt t="39798" x="9520238" y="3165475"/>
          <p14:tracePt t="39800" x="9512300" y="3157538"/>
          <p14:tracePt t="39802" x="9504363" y="3149600"/>
          <p14:tracePt t="39806" x="9488488" y="3149600"/>
          <p14:tracePt t="39808" x="9472613" y="3141663"/>
          <p14:tracePt t="39810" x="9456738" y="3133725"/>
          <p14:tracePt t="39813" x="9440863" y="3133725"/>
          <p14:tracePt t="39815" x="9424988" y="3125788"/>
          <p14:tracePt t="39816" x="9409113" y="3109913"/>
          <p14:tracePt t="39818" x="9385300" y="3109913"/>
          <p14:tracePt t="39821" x="9361488" y="3101975"/>
          <p14:tracePt t="39823" x="9337675" y="3094038"/>
          <p14:tracePt t="39824" x="9305925" y="3078163"/>
          <p14:tracePt t="39826" x="9282113" y="3078163"/>
          <p14:tracePt t="39828" x="9258300" y="3070225"/>
          <p14:tracePt t="39831" x="9224963" y="3054350"/>
          <p14:tracePt t="39833" x="9193213" y="3046413"/>
          <p14:tracePt t="39834" x="9153525" y="3038475"/>
          <p14:tracePt t="39837" x="9129713" y="3022600"/>
          <p14:tracePt t="39839" x="9105900" y="3014663"/>
          <p14:tracePt t="39841" x="9074150" y="3006725"/>
          <p14:tracePt t="39843" x="9010650" y="2982913"/>
          <p14:tracePt t="39845" x="8994775" y="2974975"/>
          <p14:tracePt t="39848" x="8963025" y="2967038"/>
          <p14:tracePt t="39849" x="8931275" y="2959100"/>
          <p14:tracePt t="39851" x="8915400" y="2951163"/>
          <p14:tracePt t="39854" x="8891588" y="2935288"/>
          <p14:tracePt t="39856" x="8866188" y="2927350"/>
          <p14:tracePt t="39858" x="8850313" y="2927350"/>
          <p14:tracePt t="39860" x="8826500" y="2919413"/>
          <p14:tracePt t="39861" x="8802688" y="2901950"/>
          <p14:tracePt t="39864" x="8786813" y="2901950"/>
          <p14:tracePt t="39865" x="8770938" y="2894013"/>
          <p14:tracePt t="39867" x="8755063" y="2886075"/>
          <p14:tracePt t="39869" x="8731250" y="2878138"/>
          <p14:tracePt t="39872" x="8723313" y="2870200"/>
          <p14:tracePt t="39874" x="8707438" y="2862263"/>
          <p14:tracePt t="39876" x="8699500" y="2862263"/>
          <p14:tracePt t="39878" x="8683625" y="2854325"/>
          <p14:tracePt t="39880" x="8675688" y="2854325"/>
          <p14:tracePt t="39882" x="8667750" y="2846388"/>
          <p14:tracePt t="39883" x="8651875" y="2838450"/>
          <p14:tracePt t="39885" x="8643938" y="2838450"/>
          <p14:tracePt t="39887" x="8628063" y="2830513"/>
          <p14:tracePt t="39891" x="8620125" y="2822575"/>
          <p14:tracePt t="39893" x="8612188" y="2814638"/>
          <p14:tracePt t="39896" x="8604250" y="2814638"/>
          <p14:tracePt t="39898" x="8596313" y="2814638"/>
          <p14:tracePt t="39899" x="8596313" y="2806700"/>
          <p14:tracePt t="39901" x="8588375" y="2806700"/>
          <p14:tracePt t="39907" x="8572500" y="2790825"/>
          <p14:tracePt t="39909" x="8564563" y="2790825"/>
          <p14:tracePt t="39914" x="8556625" y="2790825"/>
          <p14:tracePt t="39916" x="8556625" y="2782888"/>
          <p14:tracePt t="39917" x="8548688" y="2782888"/>
          <p14:tracePt t="39921" x="8540750" y="2782888"/>
          <p14:tracePt t="39923" x="8540750" y="2774950"/>
          <p14:tracePt t="39926" x="8531225" y="2774950"/>
          <p14:tracePt t="39932" x="8531225" y="2767013"/>
          <p14:tracePt t="39934" x="8523288" y="2767013"/>
          <p14:tracePt t="39939" x="8523288" y="2759075"/>
          <p14:tracePt t="39941" x="8515350" y="2759075"/>
          <p14:tracePt t="39950" x="8515350" y="2751138"/>
          <p14:tracePt t="39954" x="8507413" y="2751138"/>
          <p14:tracePt t="39960" x="8507413" y="2743200"/>
          <p14:tracePt t="39966" x="8499475" y="2743200"/>
          <p14:tracePt t="39968" x="8499475" y="2735263"/>
          <p14:tracePt t="39970" x="8499475" y="2727325"/>
          <p14:tracePt t="39974" x="8491538" y="2727325"/>
          <p14:tracePt t="39976" x="8491538" y="2719388"/>
          <p14:tracePt t="39981" x="8491538" y="2711450"/>
          <p14:tracePt t="39982" x="8483600" y="2711450"/>
          <p14:tracePt t="39984" x="8475663" y="2703513"/>
          <p14:tracePt t="39987" x="8475663" y="2695575"/>
          <p14:tracePt t="39991" x="8467725" y="2687638"/>
          <p14:tracePt t="39993" x="8459788" y="2679700"/>
          <p14:tracePt t="39995" x="8451850" y="2679700"/>
          <p14:tracePt t="39996" x="8451850" y="2671763"/>
          <p14:tracePt t="39998" x="8443913" y="2663825"/>
          <p14:tracePt t="40000" x="8443913" y="2655888"/>
          <p14:tracePt t="40002" x="8428038" y="2647950"/>
          <p14:tracePt t="40005" x="8428038" y="2640013"/>
          <p14:tracePt t="40008" x="8412163" y="2632075"/>
          <p14:tracePt t="40009" x="8396288" y="2624138"/>
          <p14:tracePt t="40011" x="8388350" y="2616200"/>
          <p14:tracePt t="40014" x="8380413" y="2600325"/>
          <p14:tracePt t="40015" x="8364538" y="2600325"/>
          <p14:tracePt t="40017" x="8356600" y="2584450"/>
          <p14:tracePt t="40019" x="8340725" y="2576513"/>
          <p14:tracePt t="40021" x="8332788" y="2566988"/>
          <p14:tracePt t="40023" x="8324850" y="2551113"/>
          <p14:tracePt t="40025" x="8308975" y="2543175"/>
          <p14:tracePt t="40027" x="8293100" y="2535238"/>
          <p14:tracePt t="40029" x="8277225" y="2527300"/>
          <p14:tracePt t="40031" x="8261350" y="2519363"/>
          <p14:tracePt t="40033" x="8245475" y="2511425"/>
          <p14:tracePt t="40035" x="8237538" y="2503488"/>
          <p14:tracePt t="40037" x="8213725" y="2487613"/>
          <p14:tracePt t="40039" x="8197850" y="2479675"/>
          <p14:tracePt t="40041" x="8180388" y="2471738"/>
          <p14:tracePt t="40043" x="8164513" y="2455863"/>
          <p14:tracePt t="40045" x="8140700" y="2447925"/>
          <p14:tracePt t="40048" x="8124825" y="2439988"/>
          <p14:tracePt t="40049" x="8108950" y="2432050"/>
          <p14:tracePt t="40051" x="8093075" y="2416175"/>
          <p14:tracePt t="40053" x="8069263" y="2408238"/>
          <p14:tracePt t="40055" x="8061325" y="2408238"/>
          <p14:tracePt t="40057" x="8037513" y="2392363"/>
          <p14:tracePt t="40059" x="8021638" y="2384425"/>
          <p14:tracePt t="40061" x="8005763" y="2376488"/>
          <p14:tracePt t="40064" x="7989888" y="2360613"/>
          <p14:tracePt t="40065" x="7966075" y="2352675"/>
          <p14:tracePt t="40067" x="7950200" y="2336800"/>
          <p14:tracePt t="40069" x="7934325" y="2328863"/>
          <p14:tracePt t="40072" x="7918450" y="2312988"/>
          <p14:tracePt t="40073" x="7902575" y="2312988"/>
          <p14:tracePt t="40075" x="7886700" y="2297113"/>
          <p14:tracePt t="40077" x="7870825" y="2289175"/>
          <p14:tracePt t="40079" x="7854950" y="2281238"/>
          <p14:tracePt t="40081" x="7847013" y="2273300"/>
          <p14:tracePt t="40083" x="7821613" y="2265363"/>
          <p14:tracePt t="40085" x="7813675" y="2249488"/>
          <p14:tracePt t="40087" x="7805738" y="2249488"/>
          <p14:tracePt t="40089" x="7789863" y="2233613"/>
          <p14:tracePt t="40090" x="7781925" y="2233613"/>
          <p14:tracePt t="40092" x="7766050" y="2216150"/>
          <p14:tracePt t="40094" x="7758113" y="2208213"/>
          <p14:tracePt t="40096" x="7750175" y="2200275"/>
          <p14:tracePt t="40098" x="7742238" y="2192338"/>
          <p14:tracePt t="40100" x="7734300" y="2184400"/>
          <p14:tracePt t="40102" x="7726363" y="2176463"/>
          <p14:tracePt t="40104" x="7718425" y="2176463"/>
          <p14:tracePt t="40106" x="7710488" y="2168525"/>
          <p14:tracePt t="40108" x="7702550" y="2160588"/>
          <p14:tracePt t="40110" x="7702550" y="2152650"/>
          <p14:tracePt t="40112" x="7694613" y="2144713"/>
          <p14:tracePt t="40118" x="7678738" y="2128838"/>
          <p14:tracePt t="40122" x="7670800" y="2120900"/>
          <p14:tracePt t="40124" x="7662863" y="2112963"/>
          <p14:tracePt t="40126" x="7654925" y="2105025"/>
          <p14:tracePt t="40130" x="7646988" y="2097088"/>
          <p14:tracePt t="40132" x="7646988" y="2089150"/>
          <p14:tracePt t="40134" x="7639050" y="2081213"/>
          <p14:tracePt t="40137" x="7631113" y="2081213"/>
          <p14:tracePt t="40138" x="7631113" y="2073275"/>
          <p14:tracePt t="40140" x="7631113" y="2065338"/>
          <p14:tracePt t="40142" x="7623175" y="2065338"/>
          <p14:tracePt t="40144" x="7623175" y="2057400"/>
          <p14:tracePt t="40146" x="7615238" y="2049463"/>
          <p14:tracePt t="40148" x="7607300" y="2049463"/>
          <p14:tracePt t="40151" x="7607300" y="2041525"/>
          <p14:tracePt t="40152" x="7607300" y="2033588"/>
          <p14:tracePt t="40155" x="7599363" y="2025650"/>
          <p14:tracePt t="40158" x="7599363" y="2009775"/>
          <p14:tracePt t="40160" x="7591425" y="2009775"/>
          <p14:tracePt t="40162" x="7591425" y="2001838"/>
          <p14:tracePt t="40164" x="7583488" y="1993900"/>
          <p14:tracePt t="40166" x="7583488" y="1985963"/>
          <p14:tracePt t="40168" x="7575550" y="1985963"/>
          <p14:tracePt t="40170" x="7575550" y="1978025"/>
          <p14:tracePt t="40173" x="7567613" y="1970088"/>
          <p14:tracePt t="40175" x="7567613" y="1962150"/>
          <p14:tracePt t="40177" x="7567613" y="1954213"/>
          <p14:tracePt t="40179" x="7559675" y="1954213"/>
          <p14:tracePt t="40181" x="7551738" y="1938338"/>
          <p14:tracePt t="40185" x="7551738" y="1930400"/>
          <p14:tracePt t="40187" x="7543800" y="1930400"/>
          <p14:tracePt t="40189" x="7543800" y="1922463"/>
          <p14:tracePt t="40193" x="7535863" y="1914525"/>
          <p14:tracePt t="40197" x="7535863" y="1906588"/>
          <p14:tracePt t="40199" x="7527925" y="1898650"/>
          <p14:tracePt t="40201" x="7527925" y="1890713"/>
          <p14:tracePt t="40203" x="7519988" y="1890713"/>
          <p14:tracePt t="40205" x="7519988" y="1881188"/>
          <p14:tracePt t="40207" x="7519988" y="1873250"/>
          <p14:tracePt t="40209" x="7512050" y="1873250"/>
          <p14:tracePt t="40211" x="7512050" y="1865313"/>
          <p14:tracePt t="40213" x="7504113" y="1857375"/>
          <p14:tracePt t="40215" x="7496175" y="1849438"/>
          <p14:tracePt t="40220" x="7496175" y="1841500"/>
          <p14:tracePt t="40221" x="7486650" y="1833563"/>
          <p14:tracePt t="40225" x="7478713" y="1825625"/>
          <p14:tracePt t="40227" x="7478713" y="1817688"/>
          <p14:tracePt t="40229" x="7478713" y="1809750"/>
          <p14:tracePt t="40231" x="7470775" y="1809750"/>
          <p14:tracePt t="40233" x="7462838" y="1801813"/>
          <p14:tracePt t="40235" x="7462838" y="1793875"/>
          <p14:tracePt t="40237" x="7462838" y="1785938"/>
          <p14:tracePt t="40239" x="7454900" y="1785938"/>
          <p14:tracePt t="40241" x="7454900" y="1778000"/>
          <p14:tracePt t="40245" x="7446963" y="1770063"/>
          <p14:tracePt t="40247" x="7446963" y="1762125"/>
          <p14:tracePt t="40252" x="7439025" y="1746250"/>
          <p14:tracePt t="40256" x="7439025" y="1738313"/>
          <p14:tracePt t="40258" x="7431088" y="1738313"/>
          <p14:tracePt t="40260" x="7431088" y="1730375"/>
          <p14:tracePt t="40267" x="7423150" y="1722438"/>
          <p14:tracePt t="40268" x="7423150" y="1714500"/>
          <p14:tracePt t="40272" x="7423150" y="1706563"/>
          <p14:tracePt t="40276" x="7423150" y="1698625"/>
          <p14:tracePt t="40278" x="7415213" y="1698625"/>
          <p14:tracePt t="40282" x="7415213" y="1690688"/>
          <p14:tracePt t="40284" x="7407275" y="1682750"/>
          <p14:tracePt t="40288" x="7407275" y="1674813"/>
          <p14:tracePt t="40292" x="7407275" y="1666875"/>
          <p14:tracePt t="40296" x="7407275" y="1658938"/>
          <p14:tracePt t="40298" x="7407275" y="1651000"/>
          <p14:tracePt t="40303" x="7407275" y="1643063"/>
          <p14:tracePt t="40308" x="7399338" y="1635125"/>
          <p14:tracePt t="40312" x="7399338" y="1627188"/>
          <p14:tracePt t="40314" x="7399338" y="1619250"/>
          <p14:tracePt t="40322" x="7391400" y="1611313"/>
          <p14:tracePt t="40326" x="7391400" y="1603375"/>
          <p14:tracePt t="40333" x="7383463" y="1595438"/>
          <p14:tracePt t="40340" x="7383463" y="1587500"/>
          <p14:tracePt t="40349" x="7375525" y="1579563"/>
          <p14:tracePt t="40359" x="7367588" y="1579563"/>
          <p14:tracePt t="40367" x="7367588" y="1571625"/>
          <p14:tracePt t="40371" x="7359650" y="1571625"/>
          <p14:tracePt t="40419" x="7359650" y="1563688"/>
          <p14:tracePt t="40428" x="7351713" y="1555750"/>
          <p14:tracePt t="40434" x="7351713" y="1547813"/>
          <p14:tracePt t="40442" x="7351713" y="1538288"/>
          <p14:tracePt t="40446" x="7351713" y="1530350"/>
          <p14:tracePt t="40451" x="7343775" y="1530350"/>
          <p14:tracePt t="40454" x="7335838" y="1522413"/>
          <p14:tracePt t="40456" x="7335838" y="1514475"/>
          <p14:tracePt t="40460" x="7335838" y="1506538"/>
          <p14:tracePt t="40464" x="7327900" y="1506538"/>
          <p14:tracePt t="40466" x="7327900" y="1498600"/>
          <p14:tracePt t="40471" x="7327900" y="1490663"/>
          <p14:tracePt t="40472" x="7327900" y="1482725"/>
          <p14:tracePt t="40474" x="7319963" y="1482725"/>
          <p14:tracePt t="40478" x="7319963" y="1474788"/>
          <p14:tracePt t="40482" x="7312025" y="1474788"/>
          <p14:tracePt t="40487" x="7304088" y="1466850"/>
          <p14:tracePt t="40491" x="7304088" y="1458913"/>
          <p14:tracePt t="40493" x="7296150" y="1458913"/>
          <p14:tracePt t="40495" x="7296150" y="1450975"/>
          <p14:tracePt t="40509" x="7288213" y="1443038"/>
          <p14:tracePt t="40694" x="7288213" y="1450975"/>
          <p14:tracePt t="40706" x="7288213" y="1458913"/>
          <p14:tracePt t="40753" x="7288213" y="1466850"/>
          <p14:tracePt t="40774" x="7288213" y="1474788"/>
          <p14:tracePt t="40784" x="7280275" y="1474788"/>
          <p14:tracePt t="40793" x="7280275" y="1482725"/>
          <p14:tracePt t="40807" x="7280275" y="1490663"/>
          <p14:tracePt t="40815" x="7280275" y="1498600"/>
          <p14:tracePt t="40827" x="7280275" y="1506538"/>
          <p14:tracePt t="40844" x="7272338" y="1514475"/>
          <p14:tracePt t="40852" x="7272338" y="1522413"/>
          <p14:tracePt t="40909" x="7272338" y="1530350"/>
          <p14:tracePt t="40935" x="7272338" y="1538288"/>
          <p14:tracePt t="40949" x="7272338" y="1547813"/>
          <p14:tracePt t="40962" x="7272338" y="1555750"/>
          <p14:tracePt t="40970" x="7272338" y="1563688"/>
          <p14:tracePt t="40981" x="7272338" y="1571625"/>
          <p14:tracePt t="40992" x="7272338" y="1579563"/>
          <p14:tracePt t="41006" x="7272338" y="1587500"/>
          <p14:tracePt t="41010" x="7272338" y="1595438"/>
          <p14:tracePt t="41021" x="7272338" y="1603375"/>
          <p14:tracePt t="41034" x="7272338" y="1611313"/>
          <p14:tracePt t="41045" x="7280275" y="1611313"/>
          <p14:tracePt t="41052" x="7280275" y="1619250"/>
          <p14:tracePt t="41059" x="7280275" y="1627188"/>
          <p14:tracePt t="41078" x="7280275" y="1635125"/>
          <p14:tracePt t="41119" x="7280275" y="1643063"/>
          <p14:tracePt t="41180" x="7280275" y="1651000"/>
          <p14:tracePt t="41183" x="7288213" y="1651000"/>
          <p14:tracePt t="41188" x="7288213" y="1658938"/>
          <p14:tracePt t="41198" x="7288213" y="1666875"/>
          <p14:tracePt t="41202" x="7288213" y="1674813"/>
          <p14:tracePt t="41212" x="7288213" y="1690688"/>
          <p14:tracePt t="41216" x="7288213" y="1698625"/>
          <p14:tracePt t="41218" x="7296150" y="1698625"/>
          <p14:tracePt t="41221" x="7296150" y="1706563"/>
          <p14:tracePt t="41227" x="7296150" y="1714500"/>
          <p14:tracePt t="41229" x="7296150" y="1722438"/>
          <p14:tracePt t="41234" x="7296150" y="1730375"/>
          <p14:tracePt t="41237" x="7304088" y="1730375"/>
          <p14:tracePt t="41240" x="7304088" y="1738313"/>
          <p14:tracePt t="41242" x="7304088" y="1746250"/>
          <p14:tracePt t="41245" x="7312025" y="1746250"/>
          <p14:tracePt t="41247" x="7312025" y="1754188"/>
          <p14:tracePt t="41253" x="7312025" y="1762125"/>
          <p14:tracePt t="41258" x="7312025" y="1770063"/>
          <p14:tracePt t="41262" x="7312025" y="1778000"/>
          <p14:tracePt t="41266" x="7312025" y="1785938"/>
          <p14:tracePt t="41274" x="7312025" y="1793875"/>
          <p14:tracePt t="41282" x="7312025" y="1801813"/>
          <p14:tracePt t="41284" x="7319963" y="1801813"/>
          <p14:tracePt t="41288" x="7319963" y="1809750"/>
          <p14:tracePt t="41294" x="7319963" y="1817688"/>
          <p14:tracePt t="41297" x="7319963" y="1825625"/>
          <p14:tracePt t="41304" x="7319963" y="1833563"/>
          <p14:tracePt t="41307" x="7319963" y="1841500"/>
          <p14:tracePt t="41313" x="7319963" y="1849438"/>
          <p14:tracePt t="41315" x="7319963" y="1857375"/>
          <p14:tracePt t="41321" x="7319963" y="1865313"/>
          <p14:tracePt t="41323" x="7319963" y="1873250"/>
          <p14:tracePt t="41328" x="7319963" y="1881188"/>
          <p14:tracePt t="41330" x="7327900" y="1890713"/>
          <p14:tracePt t="41333" x="7327900" y="1898650"/>
          <p14:tracePt t="41338" x="7327900" y="1906588"/>
          <p14:tracePt t="41339" x="7327900" y="1914525"/>
          <p14:tracePt t="41344" x="7327900" y="1922463"/>
          <p14:tracePt t="41347" x="7327900" y="1930400"/>
          <p14:tracePt t="41354" x="7327900" y="1946275"/>
          <p14:tracePt t="41357" x="7327900" y="1954213"/>
          <p14:tracePt t="41364" x="7327900" y="1962150"/>
          <p14:tracePt t="41365" x="7327900" y="1970088"/>
          <p14:tracePt t="41370" x="7327900" y="1978025"/>
          <p14:tracePt t="41373" x="7327900" y="1985963"/>
          <p14:tracePt t="41376" x="7327900" y="1993900"/>
          <p14:tracePt t="41379" x="7327900" y="2001838"/>
          <p14:tracePt t="41384" x="7327900" y="2009775"/>
          <p14:tracePt t="41390" x="7327900" y="2017713"/>
          <p14:tracePt t="41394" x="7327900" y="2025650"/>
          <p14:tracePt t="41397" x="7327900" y="2033588"/>
          <p14:tracePt t="41400" x="7327900" y="2041525"/>
          <p14:tracePt t="41405" x="7327900" y="2049463"/>
          <p14:tracePt t="41408" x="7327900" y="2057400"/>
          <p14:tracePt t="41414" x="7327900" y="2065338"/>
          <p14:tracePt t="41416" x="7327900" y="2073275"/>
          <p14:tracePt t="41420" x="7327900" y="2081213"/>
          <p14:tracePt t="41424" x="7335838" y="2089150"/>
          <p14:tracePt t="41426" x="7335838" y="2097088"/>
          <p14:tracePt t="41431" x="7335838" y="2105025"/>
          <p14:tracePt t="41434" x="7335838" y="2112963"/>
          <p14:tracePt t="41440" x="7335838" y="2120900"/>
          <p14:tracePt t="41442" x="7335838" y="2128838"/>
          <p14:tracePt t="41447" x="7335838" y="2136775"/>
          <p14:tracePt t="41454" x="7335838" y="2144713"/>
          <p14:tracePt t="41460" x="7335838" y="2152650"/>
          <p14:tracePt t="41462" x="7335838" y="2160588"/>
          <p14:tracePt t="41471" x="7335838" y="2168525"/>
          <p14:tracePt t="41477" x="7335838" y="2176463"/>
          <p14:tracePt t="41483" x="7335838" y="2184400"/>
          <p14:tracePt t="41485" x="7335838" y="2192338"/>
          <p14:tracePt t="41492" x="7335838" y="2200275"/>
          <p14:tracePt t="41498" x="7335838" y="2208213"/>
          <p14:tracePt t="41504" x="7335838" y="2216150"/>
          <p14:tracePt t="41506" x="7335838" y="2224088"/>
          <p14:tracePt t="41512" x="7335838" y="2233613"/>
          <p14:tracePt t="41517" x="7335838" y="2241550"/>
          <p14:tracePt t="41522" x="7335838" y="2249488"/>
          <p14:tracePt t="41525" x="7335838" y="2257425"/>
          <p14:tracePt t="41528" x="7335838" y="2265363"/>
          <p14:tracePt t="41531" x="7335838" y="2273300"/>
          <p14:tracePt t="41537" x="7335838" y="2281238"/>
          <p14:tracePt t="41539" x="7335838" y="2289175"/>
          <p14:tracePt t="41540" x="7335838" y="2297113"/>
          <p14:tracePt t="41544" x="7335838" y="2305050"/>
          <p14:tracePt t="41546" x="7335838" y="2312988"/>
          <p14:tracePt t="41550" x="7335838" y="2320925"/>
          <p14:tracePt t="41554" x="7335838" y="2328863"/>
          <p14:tracePt t="41558" x="7335838" y="2336800"/>
          <p14:tracePt t="41562" x="7335838" y="2344738"/>
          <p14:tracePt t="41565" x="7335838" y="2352675"/>
          <p14:tracePt t="41568" x="7335838" y="2360613"/>
          <p14:tracePt t="41572" x="7335838" y="2368550"/>
          <p14:tracePt t="41578" x="7327900" y="2376488"/>
          <p14:tracePt t="41581" x="7327900" y="2384425"/>
          <p14:tracePt t="41587" x="7327900" y="2392363"/>
          <p14:tracePt t="41592" x="7327900" y="2400300"/>
          <p14:tracePt t="41599" x="7327900" y="2408238"/>
          <p14:tracePt t="41600" x="7327900" y="2416175"/>
          <p14:tracePt t="41605" x="7327900" y="2424113"/>
          <p14:tracePt t="41611" x="7327900" y="2432050"/>
          <p14:tracePt t="41617" x="7327900" y="2439988"/>
          <p14:tracePt t="41622" x="7327900" y="2447925"/>
          <p14:tracePt t="41627" x="7327900" y="2455863"/>
          <p14:tracePt t="41633" x="7327900" y="2463800"/>
          <p14:tracePt t="41639" x="7327900" y="2471738"/>
          <p14:tracePt t="41643" x="7327900" y="2479675"/>
          <p14:tracePt t="41645" x="7327900" y="2487613"/>
          <p14:tracePt t="41652" x="7327900" y="2495550"/>
          <p14:tracePt t="41655" x="7327900" y="2503488"/>
          <p14:tracePt t="41661" x="7327900" y="2511425"/>
          <p14:tracePt t="41663" x="7327900" y="2519363"/>
          <p14:tracePt t="41671" x="7327900" y="2527300"/>
          <p14:tracePt t="41675" x="7327900" y="2535238"/>
          <p14:tracePt t="41679" x="7327900" y="2543175"/>
          <p14:tracePt t="41682" x="7327900" y="2551113"/>
          <p14:tracePt t="41688" x="7327900" y="2559050"/>
          <p14:tracePt t="41696" x="7327900" y="2566988"/>
          <p14:tracePt t="41700" x="7327900" y="2576513"/>
          <p14:tracePt t="41705" x="7327900" y="2584450"/>
          <p14:tracePt t="41712" x="7327900" y="2592388"/>
          <p14:tracePt t="41720" x="7327900" y="2600325"/>
          <p14:tracePt t="41729" x="7327900" y="2608263"/>
          <p14:tracePt t="41733" x="7327900" y="2616200"/>
          <p14:tracePt t="41738" x="7327900" y="2624138"/>
          <p14:tracePt t="41745" x="7327900" y="2632075"/>
          <p14:tracePt t="41754" x="7327900" y="2640013"/>
          <p14:tracePt t="41756" x="7327900" y="2647950"/>
          <p14:tracePt t="41763" x="7327900" y="2655888"/>
          <p14:tracePt t="41769" x="7327900" y="2663825"/>
          <p14:tracePt t="41775" x="7327900" y="2671763"/>
          <p14:tracePt t="41777" x="7327900" y="2679700"/>
          <p14:tracePt t="41783" x="7327900" y="2687638"/>
          <p14:tracePt t="41788" x="7327900" y="2695575"/>
          <p14:tracePt t="41793" x="7327900" y="2703513"/>
          <p14:tracePt t="41800" x="7327900" y="2711450"/>
          <p14:tracePt t="41801" x="7327900" y="2719388"/>
          <p14:tracePt t="41805" x="7327900" y="2727325"/>
          <p14:tracePt t="41812" x="7327900" y="2735263"/>
          <p14:tracePt t="41816" x="7327900" y="2743200"/>
          <p14:tracePt t="41817" x="7327900" y="2751138"/>
          <p14:tracePt t="41822" x="7327900" y="2759075"/>
          <p14:tracePt t="41827" x="7327900" y="2767013"/>
          <p14:tracePt t="41832" x="7327900" y="2782888"/>
          <p14:tracePt t="41838" x="7327900" y="2790825"/>
          <p14:tracePt t="41841" x="7327900" y="2798763"/>
          <p14:tracePt t="41843" x="7327900" y="2806700"/>
          <p14:tracePt t="41851" x="7327900" y="2814638"/>
          <p14:tracePt t="41855" x="7327900" y="2822575"/>
          <p14:tracePt t="41858" x="7327900" y="2830513"/>
          <p14:tracePt t="41864" x="7327900" y="2838450"/>
          <p14:tracePt t="41870" x="7327900" y="2846388"/>
          <p14:tracePt t="41876" x="7327900" y="2854325"/>
          <p14:tracePt t="41883" x="7327900" y="2862263"/>
          <p14:tracePt t="41889" x="7327900" y="2870200"/>
          <p14:tracePt t="41892" x="7327900" y="2878138"/>
          <p14:tracePt t="41899" x="7327900" y="2886075"/>
          <p14:tracePt t="41904" x="7327900" y="2894013"/>
          <p14:tracePt t="41908" x="7327900" y="2901950"/>
          <p14:tracePt t="41910" x="7327900" y="2909888"/>
          <p14:tracePt t="41917" x="7327900" y="2919413"/>
          <p14:tracePt t="41922" x="7327900" y="2927350"/>
          <p14:tracePt t="41926" x="7327900" y="2935288"/>
          <p14:tracePt t="41930" x="7327900" y="2943225"/>
          <p14:tracePt t="41934" x="7327900" y="2951163"/>
          <p14:tracePt t="41940" x="7327900" y="2959100"/>
          <p14:tracePt t="41943" x="7327900" y="2967038"/>
          <p14:tracePt t="41947" x="7327900" y="2974975"/>
          <p14:tracePt t="41954" x="7327900" y="2982913"/>
          <p14:tracePt t="41957" x="7327900" y="2990850"/>
          <p14:tracePt t="41961" x="7327900" y="2998788"/>
          <p14:tracePt t="41965" x="7327900" y="3006725"/>
          <p14:tracePt t="41971" x="7327900" y="3014663"/>
          <p14:tracePt t="41975" x="7327900" y="3022600"/>
          <p14:tracePt t="41979" x="7327900" y="3030538"/>
          <p14:tracePt t="41981" x="7327900" y="3038475"/>
          <p14:tracePt t="41989" x="7327900" y="3046413"/>
          <p14:tracePt t="41995" x="7327900" y="3054350"/>
          <p14:tracePt t="42004" x="7327900" y="3070225"/>
          <p14:tracePt t="42009" x="7327900" y="3078163"/>
          <p14:tracePt t="42016" x="7327900" y="3086100"/>
          <p14:tracePt t="42024" x="7327900" y="3094038"/>
          <p14:tracePt t="42028" x="7327900" y="3101975"/>
          <p14:tracePt t="42035" x="7327900" y="3109913"/>
          <p14:tracePt t="42038" x="7327900" y="3117850"/>
          <p14:tracePt t="42044" x="7327900" y="3125788"/>
          <p14:tracePt t="42048" x="7327900" y="3133725"/>
          <p14:tracePt t="42057" x="7327900" y="3141663"/>
          <p14:tracePt t="42058" x="7327900" y="3149600"/>
          <p14:tracePt t="42064" x="7327900" y="3157538"/>
          <p14:tracePt t="42071" x="7327900" y="3165475"/>
          <p14:tracePt t="42073" x="7327900" y="3173413"/>
          <p14:tracePt t="42076" x="7327900" y="3181350"/>
          <p14:tracePt t="42082" x="7327900" y="3189288"/>
          <p14:tracePt t="42085" x="7327900" y="3197225"/>
          <p14:tracePt t="42090" x="7327900" y="3205163"/>
          <p14:tracePt t="42094" x="7327900" y="3213100"/>
          <p14:tracePt t="42095" x="7327900" y="3221038"/>
          <p14:tracePt t="42098" x="7327900" y="3228975"/>
          <p14:tracePt t="42104" x="7327900" y="3236913"/>
          <p14:tracePt t="42107" x="7327900" y="3244850"/>
          <p14:tracePt t="42113" x="7327900" y="3252788"/>
          <p14:tracePt t="42116" x="7327900" y="3262313"/>
          <p14:tracePt t="42123" x="7327900" y="3270250"/>
          <p14:tracePt t="42125" x="7327900" y="3278188"/>
          <p14:tracePt t="42127" x="7319963" y="3278188"/>
          <p14:tracePt t="42129" x="7319963" y="3286125"/>
          <p14:tracePt t="42133" x="7319963" y="3294063"/>
          <p14:tracePt t="42137" x="7319963" y="3302000"/>
          <p14:tracePt t="42143" x="7319963" y="3309938"/>
          <p14:tracePt t="42145" x="7319963" y="3317875"/>
          <p14:tracePt t="42149" x="7319963" y="3325813"/>
          <p14:tracePt t="42156" x="7319963" y="3333750"/>
          <p14:tracePt t="42161" x="7319963" y="3341688"/>
          <p14:tracePt t="42163" x="7319963" y="3349625"/>
          <p14:tracePt t="42171" x="7319963" y="3357563"/>
          <p14:tracePt t="42173" x="7319963" y="3365500"/>
          <p14:tracePt t="42178" x="7319963" y="3373438"/>
          <p14:tracePt t="42180" x="7312025" y="3381375"/>
          <p14:tracePt t="42187" x="7312025" y="3389313"/>
          <p14:tracePt t="42190" x="7312025" y="3397250"/>
          <p14:tracePt t="42194" x="7312025" y="3405188"/>
          <p14:tracePt t="42198" x="7304088" y="3413125"/>
          <p14:tracePt t="42205" x="7304088" y="3421063"/>
          <p14:tracePt t="42208" x="7304088" y="3429000"/>
          <p14:tracePt t="42212" x="7304088" y="3436938"/>
          <p14:tracePt t="42214" x="7304088" y="3444875"/>
          <p14:tracePt t="42221" x="7304088" y="3452813"/>
          <p14:tracePt t="42224" x="7304088" y="3460750"/>
          <p14:tracePt t="42228" x="7304088" y="3468688"/>
          <p14:tracePt t="42234" x="7304088" y="3476625"/>
          <p14:tracePt t="42238" x="7296150" y="3484563"/>
          <p14:tracePt t="42240" x="7296150" y="3492500"/>
          <p14:tracePt t="42244" x="7296150" y="3500438"/>
          <p14:tracePt t="42249" x="7296150" y="3508375"/>
          <p14:tracePt t="42252" x="7296150" y="3516313"/>
          <p14:tracePt t="42256" x="7296150" y="3524250"/>
          <p14:tracePt t="42259" x="7296150" y="3532188"/>
          <p14:tracePt t="42261" x="7296150" y="3540125"/>
          <p14:tracePt t="42265" x="7296150" y="3548063"/>
          <p14:tracePt t="42268" x="7288213" y="3548063"/>
          <p14:tracePt t="42272" x="7288213" y="3556000"/>
          <p14:tracePt t="42275" x="7288213" y="3563938"/>
          <p14:tracePt t="42277" x="7288213" y="3571875"/>
          <p14:tracePt t="42283" x="7288213" y="3579813"/>
          <p14:tracePt t="42290" x="7288213" y="3587750"/>
          <p14:tracePt t="42295" x="7288213" y="3595688"/>
          <p14:tracePt t="42299" x="7288213" y="3605213"/>
          <p14:tracePt t="42306" x="7288213" y="3613150"/>
          <p14:tracePt t="42311" x="7288213" y="3621088"/>
          <p14:tracePt t="42313" x="7288213" y="3629025"/>
          <p14:tracePt t="42318" x="7280275" y="3629025"/>
          <p14:tracePt t="42323" x="7280275" y="3636963"/>
          <p14:tracePt t="42325" x="7280275" y="3644900"/>
          <p14:tracePt t="42331" x="7280275" y="3652838"/>
          <p14:tracePt t="42339" x="7280275" y="3660775"/>
          <p14:tracePt t="42340" x="7280275" y="3668713"/>
          <p14:tracePt t="42346" x="7280275" y="3676650"/>
          <p14:tracePt t="42350" x="7280275" y="3684588"/>
          <p14:tracePt t="42354" x="7272338" y="3692525"/>
          <p14:tracePt t="42356" x="7272338" y="3700463"/>
          <p14:tracePt t="42360" x="7272338" y="3708400"/>
          <p14:tracePt t="42364" x="7272338" y="3716338"/>
          <p14:tracePt t="42371" x="7272338" y="3724275"/>
          <p14:tracePt t="42373" x="7272338" y="3732213"/>
          <p14:tracePt t="42374" x="7272338" y="3740150"/>
          <p14:tracePt t="42376" x="7272338" y="3748088"/>
          <p14:tracePt t="42378" x="7272338" y="3756025"/>
          <p14:tracePt t="42380" x="7272338" y="3763963"/>
          <p14:tracePt t="42382" x="7272338" y="3771900"/>
          <p14:tracePt t="42387" x="7272338" y="3787775"/>
          <p14:tracePt t="42389" x="7272338" y="3795713"/>
          <p14:tracePt t="42390" x="7272338" y="3803650"/>
          <p14:tracePt t="42392" x="7272338" y="3811588"/>
          <p14:tracePt t="42394" x="7272338" y="3827463"/>
          <p14:tracePt t="42398" x="7272338" y="3843338"/>
          <p14:tracePt t="42400" x="7272338" y="3859213"/>
          <p14:tracePt t="42403" x="7272338" y="3867150"/>
          <p14:tracePt t="42405" x="7272338" y="3875088"/>
          <p14:tracePt t="42407" x="7272338" y="3906838"/>
          <p14:tracePt t="42410" x="7272338" y="3922713"/>
          <p14:tracePt t="42411" x="7272338" y="3930650"/>
          <p14:tracePt t="42414" x="7272338" y="3938588"/>
          <p14:tracePt t="42415" x="7272338" y="3956050"/>
          <p14:tracePt t="42421" x="7272338" y="3987800"/>
          <p14:tracePt t="42423" x="7264400" y="4011613"/>
          <p14:tracePt t="42425" x="7264400" y="4027488"/>
          <p14:tracePt t="42427" x="7264400" y="4035425"/>
          <p14:tracePt t="42430" x="7264400" y="4043363"/>
          <p14:tracePt t="42431" x="7264400" y="4059238"/>
          <p14:tracePt t="42433" x="7264400" y="4067175"/>
          <p14:tracePt t="42438" x="7264400" y="4083050"/>
          <p14:tracePt t="42440" x="7264400" y="4098925"/>
          <p14:tracePt t="42443" x="7264400" y="4106863"/>
          <p14:tracePt t="42445" x="7264400" y="4114800"/>
          <p14:tracePt t="42447" x="7264400" y="4122738"/>
          <p14:tracePt t="42449" x="7264400" y="4130675"/>
          <p14:tracePt t="42454" x="7264400" y="4138613"/>
          <p14:tracePt t="42457" x="7264400" y="4154488"/>
          <p14:tracePt t="42461" x="7264400" y="4162425"/>
          <p14:tracePt t="42469" x="7264400" y="4170363"/>
          <p14:tracePt t="42473" x="7264400" y="4186238"/>
          <p14:tracePt t="42475" x="7264400" y="4194175"/>
          <p14:tracePt t="42479" x="7264400" y="4202113"/>
          <p14:tracePt t="42481" x="7264400" y="4210050"/>
          <p14:tracePt t="42486" x="7264400" y="4217988"/>
          <p14:tracePt t="42490" x="7264400" y="4225925"/>
          <p14:tracePt t="42493" x="7264400" y="4233863"/>
          <p14:tracePt t="42496" x="7264400" y="4241800"/>
          <p14:tracePt t="42499" x="7264400" y="4249738"/>
          <p14:tracePt t="42500" x="7264400" y="4257675"/>
          <p14:tracePt t="42505" x="7264400" y="4273550"/>
          <p14:tracePt t="42509" x="7264400" y="4281488"/>
          <p14:tracePt t="42510" x="7264400" y="4291013"/>
          <p14:tracePt t="42512" x="7264400" y="4298950"/>
          <p14:tracePt t="42514" x="7264400" y="4306888"/>
          <p14:tracePt t="42520" x="7264400" y="4322763"/>
          <p14:tracePt t="42523" x="7264400" y="4330700"/>
          <p14:tracePt t="42525" x="7264400" y="4338638"/>
          <p14:tracePt t="42528" x="7264400" y="4354513"/>
          <p14:tracePt t="42530" x="7264400" y="4362450"/>
          <p14:tracePt t="42534" x="7264400" y="4370388"/>
          <p14:tracePt t="42537" x="7264400" y="4378325"/>
          <p14:tracePt t="42540" x="7264400" y="4394200"/>
          <p14:tracePt t="42542" x="7264400" y="4402138"/>
          <p14:tracePt t="42544" x="7264400" y="4410075"/>
          <p14:tracePt t="42546" x="7264400" y="4418013"/>
          <p14:tracePt t="42548" x="7264400" y="4425950"/>
          <p14:tracePt t="42550" x="7264400" y="4433888"/>
          <p14:tracePt t="42554" x="7264400" y="4441825"/>
          <p14:tracePt t="42557" x="7264400" y="4449763"/>
          <p14:tracePt t="42558" x="7264400" y="4465638"/>
          <p14:tracePt t="42563" x="7264400" y="4473575"/>
          <p14:tracePt t="42564" x="7264400" y="4481513"/>
          <p14:tracePt t="42571" x="7264400" y="4497388"/>
          <p14:tracePt t="42572" x="7264400" y="4505325"/>
          <p14:tracePt t="42576" x="7264400" y="4513263"/>
          <p14:tracePt t="42580" x="7264400" y="4521200"/>
          <p14:tracePt t="42581" x="7264400" y="4529138"/>
          <p14:tracePt t="42583" x="7264400" y="4537075"/>
          <p14:tracePt t="42590" x="7264400" y="4552950"/>
          <p14:tracePt t="42593" x="7264400" y="4560888"/>
          <p14:tracePt t="42599" x="7264400" y="4568825"/>
          <p14:tracePt t="42605" x="7264400" y="4576763"/>
          <p14:tracePt t="42608" x="7264400" y="4584700"/>
          <p14:tracePt t="42613" x="7264400" y="4592638"/>
          <p14:tracePt t="42622" x="7264400" y="4600575"/>
          <p14:tracePt t="42631" x="7264400" y="4608513"/>
          <p14:tracePt t="42636" x="7264400" y="4616450"/>
          <p14:tracePt t="42647" x="7264400" y="4624388"/>
          <p14:tracePt t="42657" x="7264400" y="4633913"/>
          <p14:tracePt t="42664" x="7264400" y="4641850"/>
          <p14:tracePt t="42670" x="7264400" y="4649788"/>
          <p14:tracePt t="42675" x="7264400" y="4657725"/>
          <p14:tracePt t="42682" x="7264400" y="4665663"/>
          <p14:tracePt t="42686" x="7264400" y="4673600"/>
          <p14:tracePt t="42688" x="7264400" y="4681538"/>
          <p14:tracePt t="42696" x="7264400" y="4689475"/>
          <p14:tracePt t="42700" x="7264400" y="4697413"/>
          <p14:tracePt t="42705" x="7264400" y="4705350"/>
          <p14:tracePt t="42706" x="7264400" y="4713288"/>
          <p14:tracePt t="42711" x="7264400" y="4721225"/>
          <p14:tracePt t="42714" x="7264400" y="4729163"/>
          <p14:tracePt t="42716" x="7264400" y="4737100"/>
          <p14:tracePt t="42720" x="7264400" y="4745038"/>
          <p14:tracePt t="42722" x="7264400" y="4752975"/>
          <p14:tracePt t="42727" x="7264400" y="4768850"/>
          <p14:tracePt t="42730" x="7264400" y="4776788"/>
          <p14:tracePt t="42734" x="7264400" y="4792663"/>
          <p14:tracePt t="42738" x="7264400" y="4800600"/>
          <p14:tracePt t="42739" x="7264400" y="4808538"/>
          <p14:tracePt t="42744" x="7264400" y="4816475"/>
          <p14:tracePt t="42746" x="7264400" y="4824413"/>
          <p14:tracePt t="42747" x="7264400" y="4832350"/>
          <p14:tracePt t="42752" x="7264400" y="4840288"/>
          <p14:tracePt t="42755" x="7264400" y="4848225"/>
          <p14:tracePt t="42758" x="7264400" y="4856163"/>
          <p14:tracePt t="42762" x="7264400" y="4864100"/>
          <p14:tracePt t="42765" x="7264400" y="4872038"/>
          <p14:tracePt t="42770" x="7264400" y="4879975"/>
          <p14:tracePt t="42772" x="7264400" y="4887913"/>
          <p14:tracePt t="42776" x="7264400" y="4895850"/>
          <p14:tracePt t="42779" x="7264400" y="4903788"/>
          <p14:tracePt t="42783" x="7264400" y="4911725"/>
          <p14:tracePt t="42786" x="7264400" y="4919663"/>
          <p14:tracePt t="42789" x="7264400" y="4927600"/>
          <p14:tracePt t="42795" x="7272338" y="4935538"/>
          <p14:tracePt t="42799" x="7272338" y="4943475"/>
          <p14:tracePt t="42804" x="7272338" y="4951413"/>
          <p14:tracePt t="42807" x="7272338" y="4959350"/>
          <p14:tracePt t="42811" x="7272338" y="4967288"/>
          <p14:tracePt t="42815" x="7272338" y="4976813"/>
          <p14:tracePt t="42820" x="7272338" y="4984750"/>
          <p14:tracePt t="42823" x="7272338" y="4992688"/>
          <p14:tracePt t="42827" x="7272338" y="5000625"/>
          <p14:tracePt t="42830" x="7272338" y="5008563"/>
          <p14:tracePt t="42832" x="7272338" y="5016500"/>
          <p14:tracePt t="42837" x="7272338" y="5024438"/>
          <p14:tracePt t="42840" x="7272338" y="5032375"/>
          <p14:tracePt t="42844" x="7272338" y="5048250"/>
          <p14:tracePt t="42848" x="7280275" y="5056188"/>
          <p14:tracePt t="42853" x="7280275" y="5064125"/>
          <p14:tracePt t="42855" x="7280275" y="5072063"/>
          <p14:tracePt t="42859" x="7280275" y="5080000"/>
          <p14:tracePt t="42860" x="7280275" y="5087938"/>
          <p14:tracePt t="42864" x="7280275" y="5095875"/>
          <p14:tracePt t="42866" x="7280275" y="5103813"/>
          <p14:tracePt t="42869" x="7280275" y="5111750"/>
          <p14:tracePt t="42871" x="7288213" y="5111750"/>
          <p14:tracePt t="42872" x="7288213" y="5119688"/>
          <p14:tracePt t="42877" x="7288213" y="5127625"/>
          <p14:tracePt t="42878" x="7288213" y="5135563"/>
          <p14:tracePt t="42880" x="7288213" y="5143500"/>
          <p14:tracePt t="42884" x="7288213" y="5159375"/>
          <p14:tracePt t="42888" x="7288213" y="5167313"/>
          <p14:tracePt t="42890" x="7288213" y="5175250"/>
          <p14:tracePt t="42893" x="7288213" y="5183188"/>
          <p14:tracePt t="42896" x="7288213" y="5191125"/>
          <p14:tracePt t="42898" x="7288213" y="5199063"/>
          <p14:tracePt t="42900" x="7296150" y="5207000"/>
          <p14:tracePt t="42903" x="7296150" y="5214938"/>
          <p14:tracePt t="42905" x="7296150" y="5230813"/>
          <p14:tracePt t="42910" x="7296150" y="5238750"/>
          <p14:tracePt t="42912" x="7296150" y="5246688"/>
          <p14:tracePt t="42913" x="7296150" y="5254625"/>
          <p14:tracePt t="42915" x="7296150" y="5262563"/>
          <p14:tracePt t="42917" x="7296150" y="5270500"/>
          <p14:tracePt t="42922" x="7296150" y="5278438"/>
          <p14:tracePt t="42923" x="7296150" y="5294313"/>
          <p14:tracePt t="42928" x="7296150" y="5302250"/>
          <p14:tracePt t="42929" x="7296150" y="5310188"/>
          <p14:tracePt t="42931" x="7296150" y="5319713"/>
          <p14:tracePt t="42933" x="7296150" y="5327650"/>
          <p14:tracePt t="42937" x="7296150" y="5335588"/>
          <p14:tracePt t="42940" x="7296150" y="5343525"/>
          <p14:tracePt t="42941" x="7296150" y="5351463"/>
          <p14:tracePt t="42946" x="7296150" y="5359400"/>
          <p14:tracePt t="42948" x="7296150" y="5367338"/>
          <p14:tracePt t="42949" x="7296150" y="5375275"/>
          <p14:tracePt t="42953" x="7296150" y="5383213"/>
          <p14:tracePt t="42957" x="7296150" y="5391150"/>
          <p14:tracePt t="42960" x="7296150" y="5399088"/>
          <p14:tracePt t="42962" x="7296150" y="5407025"/>
          <p14:tracePt t="42965" x="7296150" y="5414963"/>
          <p14:tracePt t="42969" x="7296150" y="5422900"/>
          <p14:tracePt t="42972" x="7296150" y="5430838"/>
          <p14:tracePt t="42975" x="7296150" y="5438775"/>
          <p14:tracePt t="42979" x="7296150" y="5446713"/>
          <p14:tracePt t="42983" x="7296150" y="5454650"/>
          <p14:tracePt t="42984" x="7296150" y="5462588"/>
          <p14:tracePt t="42988" x="7296150" y="5470525"/>
          <p14:tracePt t="42992" x="7296150" y="5478463"/>
          <p14:tracePt t="42997" x="7296150" y="5486400"/>
          <p14:tracePt t="43000" x="7296150" y="5502275"/>
          <p14:tracePt t="43005" x="7296150" y="5510213"/>
          <p14:tracePt t="43008" x="7296150" y="5518150"/>
          <p14:tracePt t="43011" x="7296150" y="5526088"/>
          <p14:tracePt t="43014" x="7296150" y="5534025"/>
          <p14:tracePt t="43016" x="7296150" y="5541963"/>
          <p14:tracePt t="43019" x="7296150" y="5549900"/>
          <p14:tracePt t="43022" x="7296150" y="5557838"/>
          <p14:tracePt t="43026" x="7296150" y="5573713"/>
          <p14:tracePt t="43030" x="7296150" y="5581650"/>
          <p14:tracePt t="43034" x="7296150" y="5589588"/>
          <p14:tracePt t="43039" x="7296150" y="5597525"/>
          <p14:tracePt t="43042" x="7296150" y="5613400"/>
          <p14:tracePt t="43047" x="7296150" y="5621338"/>
          <p14:tracePt t="43048" x="7296150" y="5629275"/>
          <p14:tracePt t="43050" x="7296150" y="5637213"/>
          <p14:tracePt t="43055" x="7296150" y="5653088"/>
          <p14:tracePt t="43057" x="7296150" y="5662613"/>
          <p14:tracePt t="43062" x="7296150" y="5670550"/>
          <p14:tracePt t="43064" x="7296150" y="5678488"/>
          <p14:tracePt t="43065" x="7296150" y="5686425"/>
          <p14:tracePt t="43069" x="7296150" y="5694363"/>
          <p14:tracePt t="43072" x="7296150" y="5702300"/>
          <p14:tracePt t="43073" x="7296150" y="5710238"/>
          <p14:tracePt t="43078" x="7296150" y="5718175"/>
          <p14:tracePt t="43081" x="7296150" y="5726113"/>
          <p14:tracePt t="43086" x="7296150" y="5734050"/>
          <p14:tracePt t="43088" x="7296150" y="5741988"/>
          <p14:tracePt t="43091" x="7296150" y="5749925"/>
          <p14:tracePt t="43093" x="7296150" y="5757863"/>
          <p14:tracePt t="43096" x="7296150" y="5765800"/>
          <p14:tracePt t="43099" x="7296150" y="5773738"/>
          <p14:tracePt t="43120" x="7296150" y="5813425"/>
          <p14:tracePt t="43123" x="7296150" y="5829300"/>
          <p14:tracePt t="43125" x="7296150" y="5837238"/>
          <p14:tracePt t="43130" x="7296150" y="5845175"/>
          <p14:tracePt t="43133" x="7296150" y="5853113"/>
          <p14:tracePt t="43136" x="7296150" y="5861050"/>
          <p14:tracePt t="43138" x="7296150" y="5868988"/>
          <p14:tracePt t="43142" x="7296150" y="5876925"/>
          <p14:tracePt t="43145" x="7296150" y="5884863"/>
          <p14:tracePt t="43146" x="7296150" y="5892800"/>
          <p14:tracePt t="43150" x="7296150" y="5900738"/>
          <p14:tracePt t="43154" x="7296150" y="5908675"/>
          <p14:tracePt t="43156" x="7296150" y="5916613"/>
          <p14:tracePt t="43161" x="7296150" y="5924550"/>
          <p14:tracePt t="43164" x="7296150" y="5932488"/>
          <p14:tracePt t="43169" x="7296150" y="5940425"/>
          <p14:tracePt t="43171" x="7296150" y="5948363"/>
          <p14:tracePt t="43176" x="7296150" y="5956300"/>
          <p14:tracePt t="43180" x="7296150" y="5964238"/>
          <p14:tracePt t="43186" x="7296150" y="5972175"/>
          <p14:tracePt t="43190" x="7296150" y="5980113"/>
          <p14:tracePt t="43192" x="7296150" y="5988050"/>
          <p14:tracePt t="43195" x="7288213" y="5988050"/>
          <p14:tracePt t="43198" x="7288213" y="5995988"/>
          <p14:tracePt t="43204" x="7288213" y="6005513"/>
          <p14:tracePt t="43211" x="7288213" y="6021388"/>
          <p14:tracePt t="43215" x="7288213" y="6029325"/>
          <p14:tracePt t="43221" x="7288213" y="6037263"/>
          <p14:tracePt t="43223" x="7288213" y="6045200"/>
          <p14:tracePt t="43228" x="7288213" y="6053138"/>
          <p14:tracePt t="43233" x="7288213" y="6061075"/>
          <p14:tracePt t="43238" x="7288213" y="6069013"/>
          <p14:tracePt t="43241" x="7288213" y="6076950"/>
          <p14:tracePt t="43246" x="7288213" y="6084888"/>
          <p14:tracePt t="43252" x="7288213" y="6092825"/>
          <p14:tracePt t="43257" x="7288213" y="6100763"/>
          <p14:tracePt t="43265" x="7288213" y="6108700"/>
          <p14:tracePt t="43267" x="7288213" y="6116638"/>
          <p14:tracePt t="43274" x="7288213" y="6124575"/>
          <p14:tracePt t="43280" x="7288213" y="6132513"/>
          <p14:tracePt t="43283" x="7288213" y="6140450"/>
          <p14:tracePt t="43290" x="7288213" y="6148388"/>
          <p14:tracePt t="43296" x="7288213" y="6156325"/>
          <p14:tracePt t="43298" x="7288213" y="6164263"/>
          <p14:tracePt t="43304" x="7288213" y="6172200"/>
          <p14:tracePt t="43313" x="7288213" y="6180138"/>
          <p14:tracePt t="43322" x="7288213" y="6188075"/>
          <p14:tracePt t="43361" x="7288213" y="6196013"/>
          <p14:tracePt t="43379" x="7288213" y="6203950"/>
          <p14:tracePt t="43566" x="7288213" y="6211888"/>
          <p14:tracePt t="43575" x="7288213" y="6219825"/>
          <p14:tracePt t="43587" x="7288213" y="6227763"/>
          <p14:tracePt t="43598" x="7288213" y="6235700"/>
          <p14:tracePt t="43605" x="7288213" y="6243638"/>
          <p14:tracePt t="43620" x="7288213" y="6251575"/>
          <p14:tracePt t="43631" x="7288213" y="6259513"/>
          <p14:tracePt t="43643" x="7288213" y="6267450"/>
          <p14:tracePt t="43644" x="7288213" y="6275388"/>
          <p14:tracePt t="43658" x="7288213" y="6283325"/>
          <p14:tracePt t="43857" x="7288213" y="6275388"/>
          <p14:tracePt t="43860" x="7288213" y="6267450"/>
          <p14:tracePt t="43870" x="7288213" y="6259513"/>
          <p14:tracePt t="43878" x="7288213" y="6251575"/>
          <p14:tracePt t="43884" x="7288213" y="6243638"/>
          <p14:tracePt t="43887" x="7288213" y="6235700"/>
          <p14:tracePt t="43893" x="7288213" y="6227763"/>
          <p14:tracePt t="43900" x="7288213" y="6219825"/>
          <p14:tracePt t="43904" x="7288213" y="6211888"/>
          <p14:tracePt t="43909" x="7288213" y="6203950"/>
          <p14:tracePt t="43911" x="7288213" y="6196013"/>
          <p14:tracePt t="43913" x="7296150" y="6196013"/>
          <p14:tracePt t="43918" x="7296150" y="6188075"/>
          <p14:tracePt t="43923" x="7296150" y="6180138"/>
          <p14:tracePt t="43927" x="7296150" y="6172200"/>
          <p14:tracePt t="43932" x="7296150" y="6164263"/>
          <p14:tracePt t="43938" x="7296150" y="6156325"/>
          <p14:tracePt t="43941" x="7296150" y="6148388"/>
          <p14:tracePt t="43944" x="7296150" y="6140450"/>
          <p14:tracePt t="43948" x="7296150" y="6132513"/>
          <p14:tracePt t="43954" x="7304088" y="6124575"/>
          <p14:tracePt t="43960" x="7304088" y="6116638"/>
          <p14:tracePt t="43962" x="7304088" y="6108700"/>
          <p14:tracePt t="43966" x="7304088" y="6100763"/>
          <p14:tracePt t="43972" x="7304088" y="6092825"/>
          <p14:tracePt t="43974" x="7312025" y="6092825"/>
          <p14:tracePt t="43976" x="7312025" y="6076950"/>
          <p14:tracePt t="43980" x="7312025" y="6069013"/>
          <p14:tracePt t="43987" x="7312025" y="6061075"/>
          <p14:tracePt t="43988" x="7312025" y="6053138"/>
          <p14:tracePt t="43990" x="7312025" y="6045200"/>
          <p14:tracePt t="43992" x="7312025" y="6037263"/>
          <p14:tracePt t="43998" x="7319963" y="6021388"/>
          <p14:tracePt t="44003" x="7319963" y="6013450"/>
          <p14:tracePt t="44006" x="7319963" y="6005513"/>
          <p14:tracePt t="44010" x="7319963" y="5995988"/>
          <p14:tracePt t="44012" x="7319963" y="5988050"/>
          <p14:tracePt t="44017" x="7327900" y="5988050"/>
          <p14:tracePt t="44021" x="7327900" y="5980113"/>
          <p14:tracePt t="44023" x="7327900" y="5964238"/>
          <p14:tracePt t="44028" x="7327900" y="5956300"/>
          <p14:tracePt t="44033" x="7335838" y="5948363"/>
          <p14:tracePt t="44037" x="7335838" y="5932488"/>
          <p14:tracePt t="44039" x="7343775" y="5916613"/>
          <p14:tracePt t="44043" x="7343775" y="5908675"/>
          <p14:tracePt t="44047" x="7343775" y="5900738"/>
          <p14:tracePt t="44050" x="7351713" y="5892800"/>
          <p14:tracePt t="44053" x="7351713" y="5884863"/>
          <p14:tracePt t="44056" x="7351713" y="5876925"/>
          <p14:tracePt t="44058" x="7351713" y="5868988"/>
          <p14:tracePt t="44061" x="7351713" y="5861050"/>
          <p14:tracePt t="44063" x="7359650" y="5853113"/>
          <p14:tracePt t="44065" x="7359650" y="5845175"/>
          <p14:tracePt t="44070" x="7359650" y="5837238"/>
          <p14:tracePt t="44073" x="7359650" y="5829300"/>
          <p14:tracePt t="44075" x="7359650" y="5821363"/>
          <p14:tracePt t="44077" x="7367588" y="5821363"/>
          <p14:tracePt t="44081" x="7367588" y="5813425"/>
          <p14:tracePt t="44084" x="7375525" y="5813425"/>
          <p14:tracePt t="44088" x="7375525" y="5805488"/>
          <p14:tracePt t="44090" x="7375525" y="5797550"/>
          <p14:tracePt t="44095" x="7375525" y="5789613"/>
          <p14:tracePt t="44104" x="7383463" y="5781675"/>
          <p14:tracePt t="44122" x="7383463" y="5765800"/>
          <p14:tracePt t="44126" x="7383463" y="5757863"/>
          <p14:tracePt t="44133" x="7391400" y="5757863"/>
          <p14:tracePt t="44139" x="7391400" y="5749925"/>
          <p14:tracePt t="44462" x="7399338" y="5749925"/>
          <p14:tracePt t="44471" x="7399338" y="5741988"/>
          <p14:tracePt t="44483" x="7399338" y="5734050"/>
          <p14:tracePt t="44487" x="7407275" y="5734050"/>
          <p14:tracePt t="44504" x="7407275" y="5726113"/>
          <p14:tracePt t="44518" x="7415213" y="5718175"/>
          <p14:tracePt t="44529" x="7415213" y="5710238"/>
          <p14:tracePt t="44536" x="7415213" y="5702300"/>
          <p14:tracePt t="44546" x="7423150" y="5702300"/>
          <p14:tracePt t="44550" x="7423150" y="5694363"/>
          <p14:tracePt t="44562" x="7423150" y="5686425"/>
          <p14:tracePt t="44574" x="7423150" y="5678488"/>
          <p14:tracePt t="44582" x="7431088" y="5678488"/>
          <p14:tracePt t="44586" x="7431088" y="5670550"/>
          <p14:tracePt t="44589" x="7431088" y="5662613"/>
          <p14:tracePt t="44595" x="7431088" y="5653088"/>
          <p14:tracePt t="44597" x="7439025" y="5653088"/>
          <p14:tracePt t="44603" x="7439025" y="5645150"/>
          <p14:tracePt t="44608" x="7439025" y="5637213"/>
          <p14:tracePt t="44612" x="7439025" y="5629275"/>
          <p14:tracePt t="44618" x="7439025" y="5621338"/>
          <p14:tracePt t="44625" x="7446963" y="5613400"/>
          <p14:tracePt t="44631" x="7446963" y="5605463"/>
          <p14:tracePt t="44632" x="7446963" y="5597525"/>
          <p14:tracePt t="44638" x="7446963" y="5589588"/>
          <p14:tracePt t="44642" x="7446963" y="5581650"/>
          <p14:tracePt t="44644" x="7454900" y="5581650"/>
          <p14:tracePt t="44648" x="7454900" y="5573713"/>
          <p14:tracePt t="44650" x="7454900" y="5565775"/>
          <p14:tracePt t="44654" x="7454900" y="5557838"/>
          <p14:tracePt t="44660" x="7454900" y="5549900"/>
          <p14:tracePt t="44662" x="7454900" y="5541963"/>
          <p14:tracePt t="44666" x="7454900" y="5534025"/>
          <p14:tracePt t="44671" x="7454900" y="5518150"/>
          <p14:tracePt t="44672" x="7462838" y="5518150"/>
          <p14:tracePt t="44676" x="7462838" y="5510213"/>
          <p14:tracePt t="44680" x="7462838" y="5502275"/>
          <p14:tracePt t="44683" x="7462838" y="5494338"/>
          <p14:tracePt t="44687" x="7462838" y="5486400"/>
          <p14:tracePt t="44693" x="7470775" y="5486400"/>
          <p14:tracePt t="44696" x="7470775" y="5478463"/>
          <p14:tracePt t="44710" x="7470775" y="5470525"/>
          <p14:tracePt t="44728" x="7470775" y="5462588"/>
          <p14:tracePt t="44738" x="7470775" y="5454650"/>
          <p14:tracePt t="44783" x="7462838" y="5454650"/>
          <p14:tracePt t="44788" x="7454900" y="5454650"/>
          <p14:tracePt t="44792" x="7446963" y="5454650"/>
          <p14:tracePt t="44798" x="7439025" y="5454650"/>
          <p14:tracePt t="44804" x="7431088" y="5454650"/>
          <p14:tracePt t="44943" x="7431088" y="5446713"/>
          <p14:tracePt t="44951" x="7431088" y="5438775"/>
          <p14:tracePt t="44956" x="7431088" y="5430838"/>
          <p14:tracePt t="44960" x="7431088" y="5422900"/>
          <p14:tracePt t="44964" x="7431088" y="5414963"/>
          <p14:tracePt t="44966" x="7431088" y="5407025"/>
          <p14:tracePt t="44971" x="7423150" y="5391150"/>
          <p14:tracePt t="44975" x="7423150" y="5375275"/>
          <p14:tracePt t="44978" x="7423150" y="5367338"/>
          <p14:tracePt t="44980" x="7423150" y="5351463"/>
          <p14:tracePt t="44982" x="7423150" y="5343525"/>
          <p14:tracePt t="44987" x="7423150" y="5327650"/>
          <p14:tracePt t="44988" x="7423150" y="5319713"/>
          <p14:tracePt t="44990" x="7423150" y="5310188"/>
          <p14:tracePt t="44993" x="7415213" y="5294313"/>
          <p14:tracePt t="44994" x="7415213" y="5286375"/>
          <p14:tracePt t="44996" x="7415213" y="5278438"/>
          <p14:tracePt t="44998" x="7415213" y="5270500"/>
          <p14:tracePt t="45003" x="7415213" y="5238750"/>
          <p14:tracePt t="45004" x="7415213" y="5230813"/>
          <p14:tracePt t="45006" x="7415213" y="5222875"/>
          <p14:tracePt t="45009" x="7407275" y="5207000"/>
          <p14:tracePt t="45010" x="7407275" y="5199063"/>
          <p14:tracePt t="45012" x="7407275" y="5191125"/>
          <p14:tracePt t="45013" x="7407275" y="5183188"/>
          <p14:tracePt t="45016" x="7407275" y="5175250"/>
          <p14:tracePt t="45019" x="7407275" y="5151438"/>
          <p14:tracePt t="45021" x="7407275" y="5143500"/>
          <p14:tracePt t="45023" x="7407275" y="5135563"/>
          <p14:tracePt t="45026" x="7407275" y="5127625"/>
          <p14:tracePt t="45029" x="7407275" y="5111750"/>
          <p14:tracePt t="45034" x="7407275" y="5103813"/>
          <p14:tracePt t="45036" x="7399338" y="5095875"/>
          <p14:tracePt t="45038" x="7399338" y="5087938"/>
          <p14:tracePt t="45042" x="7399338" y="5080000"/>
          <p14:tracePt t="45045" x="7399338" y="5072063"/>
          <p14:tracePt t="45047" x="7399338" y="5064125"/>
          <p14:tracePt t="45052" x="7391400" y="5056188"/>
          <p14:tracePt t="45055" x="7391400" y="5040313"/>
          <p14:tracePt t="45060" x="7391400" y="5032375"/>
          <p14:tracePt t="45061" x="7391400" y="5024438"/>
          <p14:tracePt t="45065" x="7391400" y="5016500"/>
          <p14:tracePt t="45071" x="7391400" y="5008563"/>
          <p14:tracePt t="45074" x="7391400" y="5000625"/>
          <p14:tracePt t="45076" x="7391400" y="4992688"/>
          <p14:tracePt t="45079" x="7391400" y="4984750"/>
          <p14:tracePt t="45084" x="7391400" y="4976813"/>
          <p14:tracePt t="45087" x="7383463" y="4967288"/>
          <p14:tracePt t="45092" x="7383463" y="4959350"/>
          <p14:tracePt t="45095" x="7383463" y="4951413"/>
          <p14:tracePt t="45103" x="7383463" y="4943475"/>
          <p14:tracePt t="45106" x="7383463" y="4935538"/>
          <p14:tracePt t="45109" x="7383463" y="4927600"/>
          <p14:tracePt t="45121" x="7383463" y="4919663"/>
          <p14:tracePt t="45123" x="7383463" y="4911725"/>
          <p14:tracePt t="45137" x="7383463" y="4903788"/>
          <p14:tracePt t="45141" x="7383463" y="4895850"/>
          <p14:tracePt t="45200" x="7383463" y="4887913"/>
          <p14:tracePt t="45258" x="7375525" y="4887913"/>
          <p14:tracePt t="45329" x="7375525" y="4879975"/>
          <p14:tracePt t="45353" x="7367588" y="4879975"/>
          <p14:tracePt t="45377" x="7367588" y="4872038"/>
          <p14:tracePt t="45389" x="7359650" y="4872038"/>
          <p14:tracePt t="45397" x="7359650" y="4864100"/>
          <p14:tracePt t="45405" x="7359650" y="4856163"/>
          <p14:tracePt t="45418" x="7359650" y="4848225"/>
          <p14:tracePt t="45426" x="7359650" y="4840288"/>
          <p14:tracePt t="45435" x="7351713" y="4840288"/>
          <p14:tracePt t="45437" x="7351713" y="4832350"/>
          <p14:tracePt t="45440" x="7351713" y="4824413"/>
          <p14:tracePt t="45447" x="7351713" y="4816475"/>
          <p14:tracePt t="45453" x="7343775" y="4808538"/>
          <p14:tracePt t="45454" x="7343775" y="4800600"/>
          <p14:tracePt t="45458" x="7343775" y="4792663"/>
          <p14:tracePt t="45462" x="7343775" y="4784725"/>
          <p14:tracePt t="45466" x="7343775" y="4776788"/>
          <p14:tracePt t="45469" x="7343775" y="4768850"/>
          <p14:tracePt t="45471" x="7335838" y="4768850"/>
          <p14:tracePt t="45474" x="7335838" y="4760913"/>
          <p14:tracePt t="45476" x="7327900" y="4760913"/>
          <p14:tracePt t="45478" x="7327900" y="4752975"/>
          <p14:tracePt t="45485" x="7327900" y="4745038"/>
          <p14:tracePt t="45490" x="7327900" y="4737100"/>
          <p14:tracePt t="45492" x="7327900" y="4729163"/>
          <p14:tracePt t="45494" x="7319963" y="4729163"/>
          <p14:tracePt t="45497" x="7319963" y="4721225"/>
          <p14:tracePt t="45504" x="7319963" y="4713288"/>
          <p14:tracePt t="45507" x="7319963" y="4705350"/>
          <p14:tracePt t="45512" x="7319963" y="4697413"/>
          <p14:tracePt t="45514" x="7312025" y="4697413"/>
          <p14:tracePt t="45516" x="7312025" y="4689475"/>
          <p14:tracePt t="45522" x="7312025" y="4681538"/>
          <p14:tracePt t="45524" x="7312025" y="4673600"/>
          <p14:tracePt t="45529" x="7312025" y="4665663"/>
          <p14:tracePt t="45536" x="7312025" y="4657725"/>
          <p14:tracePt t="45543" x="7312025" y="4649788"/>
          <p14:tracePt t="45545" x="7312025" y="4641850"/>
          <p14:tracePt t="45547" x="7304088" y="4641850"/>
          <p14:tracePt t="45554" x="7304088" y="4633913"/>
          <p14:tracePt t="45561" x="7304088" y="4624388"/>
          <p14:tracePt t="45571" x="7304088" y="4616450"/>
          <p14:tracePt t="45576" x="7304088" y="4608513"/>
          <p14:tracePt t="45580" x="7304088" y="4600575"/>
          <p14:tracePt t="45585" x="7304088" y="4592638"/>
          <p14:tracePt t="45590" x="7304088" y="4584700"/>
          <p14:tracePt t="45596" x="7304088" y="4576763"/>
          <p14:tracePt t="45602" x="7304088" y="4568825"/>
          <p14:tracePt t="45608" x="7304088" y="4560888"/>
          <p14:tracePt t="45614" x="7304088" y="4545013"/>
          <p14:tracePt t="45621" x="7304088" y="4537075"/>
          <p14:tracePt t="45626" x="7304088" y="4529138"/>
          <p14:tracePt t="45630" x="7304088" y="4521200"/>
          <p14:tracePt t="45632" x="7304088" y="4513263"/>
          <p14:tracePt t="45635" x="7304088" y="4505325"/>
          <p14:tracePt t="45639" x="7304088" y="4497388"/>
          <p14:tracePt t="45642" x="7304088" y="4489450"/>
          <p14:tracePt t="45644" x="7304088" y="4481513"/>
          <p14:tracePt t="45646" x="7304088" y="4473575"/>
          <p14:tracePt t="45652" x="7312025" y="4457700"/>
          <p14:tracePt t="45655" x="7312025" y="4449763"/>
          <p14:tracePt t="45658" x="7312025" y="4441825"/>
          <p14:tracePt t="45662" x="7312025" y="4425950"/>
          <p14:tracePt t="45665" x="7312025" y="4418013"/>
          <p14:tracePt t="45670" x="7312025" y="4402138"/>
          <p14:tracePt t="45673" x="7312025" y="4394200"/>
          <p14:tracePt t="45675" x="7312025" y="4386263"/>
          <p14:tracePt t="45677" x="7319963" y="4378325"/>
          <p14:tracePt t="45681" x="7319963" y="4370388"/>
          <p14:tracePt t="45685" x="7319963" y="4362450"/>
          <p14:tracePt t="45686" x="7327900" y="4354513"/>
          <p14:tracePt t="45687" x="7327900" y="4346575"/>
          <p14:tracePt t="45691" x="7327900" y="4338638"/>
          <p14:tracePt t="45693" x="7327900" y="4322763"/>
          <p14:tracePt t="45697" x="7327900" y="4306888"/>
          <p14:tracePt t="45701" x="7335838" y="4298950"/>
          <p14:tracePt t="45703" x="7335838" y="4281488"/>
          <p14:tracePt t="45707" x="7335838" y="4273550"/>
          <p14:tracePt t="45708" x="7335838" y="4257675"/>
          <p14:tracePt t="45711" x="7335838" y="4249738"/>
          <p14:tracePt t="45713" x="7335838" y="4241800"/>
          <p14:tracePt t="45715" x="7343775" y="4233863"/>
          <p14:tracePt t="45718" x="7343775" y="4217988"/>
          <p14:tracePt t="45720" x="7343775" y="4210050"/>
          <p14:tracePt t="45721" x="7351713" y="4202113"/>
          <p14:tracePt t="45723" x="7351713" y="4194175"/>
          <p14:tracePt t="45725" x="7351713" y="4186238"/>
          <p14:tracePt t="45726" x="7351713" y="4170363"/>
          <p14:tracePt t="45728" x="7351713" y="4162425"/>
          <p14:tracePt t="45731" x="7351713" y="4154488"/>
          <p14:tracePt t="45736" x="7359650" y="4130675"/>
          <p14:tracePt t="45737" x="7359650" y="4122738"/>
          <p14:tracePt t="45739" x="7359650" y="4114800"/>
          <p14:tracePt t="45740" x="7367588" y="4098925"/>
          <p14:tracePt t="45742" x="7367588" y="4090988"/>
          <p14:tracePt t="45744" x="7367588" y="4083050"/>
          <p14:tracePt t="45746" x="7367588" y="4067175"/>
          <p14:tracePt t="45748" x="7367588" y="4059238"/>
          <p14:tracePt t="45751" x="7367588" y="4051300"/>
          <p14:tracePt t="45754" x="7367588" y="4027488"/>
          <p14:tracePt t="45756" x="7367588" y="4019550"/>
          <p14:tracePt t="45758" x="7367588" y="4011613"/>
          <p14:tracePt t="45760" x="7367588" y="3995738"/>
          <p14:tracePt t="45762" x="7375525" y="3987800"/>
          <p14:tracePt t="45764" x="7375525" y="3979863"/>
          <p14:tracePt t="45767" x="7375525" y="3971925"/>
          <p14:tracePt t="45770" x="7375525" y="3948113"/>
          <p14:tracePt t="45772" x="7383463" y="3938588"/>
          <p14:tracePt t="45774" x="7383463" y="3914775"/>
          <p14:tracePt t="45778" x="7383463" y="3898900"/>
          <p14:tracePt t="45780" x="7383463" y="3890963"/>
          <p14:tracePt t="45782" x="7383463" y="3875088"/>
          <p14:tracePt t="45784" x="7383463" y="3867150"/>
          <p14:tracePt t="45787" x="7383463" y="3859213"/>
          <p14:tracePt t="45788" x="7391400" y="3843338"/>
          <p14:tracePt t="45790" x="7391400" y="3827463"/>
          <p14:tracePt t="45794" x="7391400" y="3811588"/>
          <p14:tracePt t="45796" x="7399338" y="3803650"/>
          <p14:tracePt t="45798" x="7399338" y="3795713"/>
          <p14:tracePt t="45801" x="7399338" y="3787775"/>
          <p14:tracePt t="45806" x="7399338" y="3756025"/>
          <p14:tracePt t="45808" x="7399338" y="3740150"/>
          <p14:tracePt t="45810" x="7399338" y="3732213"/>
          <p14:tracePt t="45812" x="7399338" y="3724275"/>
          <p14:tracePt t="45812" x="7399338" y="3716338"/>
          <p14:tracePt t="45818" x="7407275" y="3700463"/>
          <p14:tracePt t="45821" x="7407275" y="3676650"/>
          <p14:tracePt t="45823" x="7407275" y="3668713"/>
          <p14:tracePt t="45825" x="7407275" y="3660775"/>
          <p14:tracePt t="45827" x="7407275" y="3652838"/>
          <p14:tracePt t="45829" x="7407275" y="3644900"/>
          <p14:tracePt t="45831" x="7407275" y="3636963"/>
          <p14:tracePt t="45836" x="7407275" y="3621088"/>
          <p14:tracePt t="45839" x="7407275" y="3613150"/>
          <p14:tracePt t="45843" x="7407275" y="3605213"/>
          <p14:tracePt t="45845" x="7407275" y="3595688"/>
          <p14:tracePt t="45849" x="7407275" y="3587750"/>
          <p14:tracePt t="45853" x="7407275" y="3579813"/>
          <p14:tracePt t="45857" x="7407275" y="3563938"/>
          <p14:tracePt t="45861" x="7407275" y="3556000"/>
          <p14:tracePt t="45865" x="7407275" y="3548063"/>
          <p14:tracePt t="45868" x="7407275" y="3540125"/>
          <p14:tracePt t="45872" x="7407275" y="3532188"/>
          <p14:tracePt t="45875" x="7407275" y="3524250"/>
          <p14:tracePt t="45879" x="7407275" y="3516313"/>
          <p14:tracePt t="45883" x="7407275" y="3508375"/>
          <p14:tracePt t="45887" x="7407275" y="3500438"/>
          <p14:tracePt t="45893" x="7407275" y="3492500"/>
          <p14:tracePt t="45900" x="7407275" y="3484563"/>
          <p14:tracePt t="45903" x="7407275" y="3476625"/>
          <p14:tracePt t="45907" x="7407275" y="3468688"/>
          <p14:tracePt t="45912" x="7407275" y="3460750"/>
          <p14:tracePt t="45921" x="7407275" y="3452813"/>
          <p14:tracePt t="45924" x="7407275" y="3444875"/>
          <p14:tracePt t="45940" x="7407275" y="3436938"/>
          <p14:tracePt t="45957" x="7407275" y="3429000"/>
          <p14:tracePt t="45994" x="7407275" y="3421063"/>
          <p14:tracePt t="46016" x="7407275" y="3413125"/>
          <p14:tracePt t="46036" x="7407275" y="3405188"/>
          <p14:tracePt t="46048" x="7407275" y="3397250"/>
          <p14:tracePt t="46061" x="7407275" y="3389313"/>
          <p14:tracePt t="46103" x="7407275" y="3381375"/>
          <p14:tracePt t="46115" x="7407275" y="3373438"/>
          <p14:tracePt t="46154" x="7407275" y="3365500"/>
          <p14:tracePt t="46177" x="7407275" y="3357563"/>
          <p14:tracePt t="46193" x="7407275" y="3349625"/>
          <p14:tracePt t="46197" x="7407275" y="3341688"/>
          <p14:tracePt t="46200" x="7399338" y="3341688"/>
          <p14:tracePt t="46213" x="7399338" y="3333750"/>
          <p14:tracePt t="46226" x="7399338" y="3325813"/>
          <p14:tracePt t="46241" x="7399338" y="3317875"/>
          <p14:tracePt t="46244" x="7399338" y="3309938"/>
          <p14:tracePt t="46257" x="7399338" y="3302000"/>
          <p14:tracePt t="46262" x="7391400" y="3302000"/>
          <p14:tracePt t="46278" x="7391400" y="3294063"/>
          <p14:tracePt t="46340" x="7383463" y="3294063"/>
          <p14:tracePt t="46368" x="7375525" y="3294063"/>
          <p14:tracePt t="46399" x="7375525" y="3286125"/>
          <p14:tracePt t="46414" x="7367588" y="3286125"/>
          <p14:tracePt t="46435" x="7359650" y="3286125"/>
          <p14:tracePt t="46448" x="7351713" y="3286125"/>
          <p14:tracePt t="46461" x="7343775" y="3286125"/>
          <p14:tracePt t="46486" x="7343775" y="3294063"/>
          <p14:tracePt t="46662" x="7335838" y="3294063"/>
          <p14:tracePt t="46703" x="7335838" y="3302000"/>
          <p14:tracePt t="46724" x="7327900" y="3302000"/>
          <p14:tracePt t="46743" x="7327900" y="3309938"/>
          <p14:tracePt t="46746" x="7319963" y="3309938"/>
          <p14:tracePt t="46755" x="7319963" y="3317875"/>
          <p14:tracePt t="46759" x="7312025" y="3317875"/>
          <p14:tracePt t="46770" x="7304088" y="3317875"/>
          <p14:tracePt t="46772" x="7304088" y="3325813"/>
          <p14:tracePt t="46785" x="7296150" y="3325813"/>
          <p14:tracePt t="46794" x="7296150" y="3333750"/>
          <p14:tracePt t="46825" x="7288213" y="3333750"/>
          <p14:tracePt t="46911" x="7288213" y="3341688"/>
          <p14:tracePt t="46931" x="7288213" y="3349625"/>
          <p14:tracePt t="46942" x="7296150" y="3349625"/>
          <p14:tracePt t="46962" x="7304088" y="3349625"/>
          <p14:tracePt t="46992" x="7312025" y="3349625"/>
          <p14:tracePt t="47005" x="7319963" y="3349625"/>
          <p14:tracePt t="47026" x="7327900" y="3349625"/>
          <p14:tracePt t="47057" x="7327900" y="3357563"/>
          <p14:tracePt t="47148" x="7335838" y="3357563"/>
          <p14:tracePt t="47286" x="7335838" y="3365500"/>
          <p14:tracePt t="47302" x="7335838" y="3373438"/>
          <p14:tracePt t="47309" x="7335838" y="3381375"/>
          <p14:tracePt t="47326" x="7335838" y="3389313"/>
          <p14:tracePt t="47343" x="7335838" y="3397250"/>
          <p14:tracePt t="47358" x="7335838" y="3405188"/>
          <p14:tracePt t="47371" x="7335838" y="3413125"/>
          <p14:tracePt t="47378" x="7335838" y="3421063"/>
          <p14:tracePt t="47389" x="7335838" y="3429000"/>
          <p14:tracePt t="47399" x="7335838" y="3436938"/>
          <p14:tracePt t="47403" x="7343775" y="3436938"/>
          <p14:tracePt t="47408" x="7343775" y="3444875"/>
          <p14:tracePt t="47413" x="7351713" y="3452813"/>
          <p14:tracePt t="47422" x="7351713" y="3460750"/>
          <p14:tracePt t="47427" x="7351713" y="3468688"/>
          <p14:tracePt t="47435" x="7359650" y="3468688"/>
          <p14:tracePt t="47436" x="7359650" y="3476625"/>
          <p14:tracePt t="47439" x="7359650" y="3484563"/>
          <p14:tracePt t="47443" x="7359650" y="3492500"/>
          <p14:tracePt t="47447" x="7359650" y="3500438"/>
          <p14:tracePt t="47452" x="7367588" y="3500438"/>
          <p14:tracePt t="47454" x="7367588" y="3508375"/>
          <p14:tracePt t="47455" x="7367588" y="3516313"/>
          <p14:tracePt t="47461" x="7367588" y="3524250"/>
          <p14:tracePt t="47466" x="7375525" y="3532188"/>
          <p14:tracePt t="47470" x="7375525" y="3540125"/>
          <p14:tracePt t="47471" x="7375525" y="3548063"/>
          <p14:tracePt t="47473" x="7383463" y="3548063"/>
          <p14:tracePt t="47475" x="7383463" y="3556000"/>
          <p14:tracePt t="47479" x="7383463" y="3563938"/>
          <p14:tracePt t="47485" x="7383463" y="3579813"/>
          <p14:tracePt t="47488" x="7391400" y="3587750"/>
          <p14:tracePt t="47491" x="7391400" y="3605213"/>
          <p14:tracePt t="47495" x="7391400" y="3613150"/>
          <p14:tracePt t="47497" x="7399338" y="3621088"/>
          <p14:tracePt t="47501" x="7399338" y="3629025"/>
          <p14:tracePt t="47503" x="7407275" y="3644900"/>
          <p14:tracePt t="47505" x="7407275" y="3652838"/>
          <p14:tracePt t="47506" x="7407275" y="3660775"/>
          <p14:tracePt t="47509" x="7415213" y="3668713"/>
          <p14:tracePt t="47511" x="7415213" y="3676650"/>
          <p14:tracePt t="47512" x="7415213" y="3684588"/>
          <p14:tracePt t="47514" x="7423150" y="3692525"/>
          <p14:tracePt t="47517" x="7423150" y="3708400"/>
          <p14:tracePt t="47521" x="7431088" y="3724275"/>
          <p14:tracePt t="47522" x="7439025" y="3732213"/>
          <p14:tracePt t="47525" x="7446963" y="3740150"/>
          <p14:tracePt t="47527" x="7446963" y="3748088"/>
          <p14:tracePt t="47529" x="7446963" y="3756025"/>
          <p14:tracePt t="47530" x="7454900" y="3763963"/>
          <p14:tracePt t="47534" x="7454900" y="3771900"/>
          <p14:tracePt t="47537" x="7462838" y="3779838"/>
          <p14:tracePt t="47541" x="7462838" y="3787775"/>
          <p14:tracePt t="47542" x="7470775" y="3787775"/>
          <p14:tracePt t="47545" x="7470775" y="3795713"/>
          <p14:tracePt t="47551" x="7478713" y="3803650"/>
          <p14:tracePt t="47557" x="7478713" y="3811588"/>
          <p14:tracePt t="47563" x="7478713" y="3819525"/>
          <p14:tracePt t="47565" x="7478713" y="3827463"/>
          <p14:tracePt t="47571" x="7478713" y="3835400"/>
          <p14:tracePt t="47573" x="7486650" y="3835400"/>
          <p14:tracePt t="47578" x="7486650" y="3843338"/>
          <p14:tracePt t="47585" x="7486650" y="3859213"/>
          <p14:tracePt t="47588" x="7486650" y="3867150"/>
          <p14:tracePt t="47590" x="7486650" y="3875088"/>
          <p14:tracePt t="47592" x="7486650" y="3883025"/>
          <p14:tracePt t="47599" x="7486650" y="3890963"/>
          <p14:tracePt t="47602" x="7486650" y="3898900"/>
          <p14:tracePt t="47606" x="7486650" y="3906838"/>
          <p14:tracePt t="47610" x="7486650" y="3914775"/>
          <p14:tracePt t="47615" x="7486650" y="3922713"/>
          <p14:tracePt t="47622" x="7486650" y="3930650"/>
          <p14:tracePt t="47627" x="7486650" y="3948113"/>
          <p14:tracePt t="47634" x="7486650" y="3956050"/>
          <p14:tracePt t="47643" x="7486650" y="3963988"/>
          <p14:tracePt t="47651" x="7486650" y="3971925"/>
          <p14:tracePt t="47661" x="7486650" y="3979863"/>
          <p14:tracePt t="47674" x="7486650" y="3987800"/>
          <p14:tracePt t="47685" x="7486650" y="3995738"/>
          <p14:tracePt t="47692" x="7486650" y="4003675"/>
          <p14:tracePt t="47696" x="7486650" y="4011613"/>
          <p14:tracePt t="47698" x="7486650" y="4019550"/>
          <p14:tracePt t="47705" x="7478713" y="4027488"/>
          <p14:tracePt t="47708" x="7478713" y="4035425"/>
          <p14:tracePt t="47712" x="7478713" y="4043363"/>
          <p14:tracePt t="47714" x="7470775" y="4043363"/>
          <p14:tracePt t="47717" x="7470775" y="4051300"/>
          <p14:tracePt t="47721" x="7470775" y="4059238"/>
          <p14:tracePt t="47724" x="7470775" y="4067175"/>
          <p14:tracePt t="47726" x="7470775" y="4075113"/>
          <p14:tracePt t="47734" x="7462838" y="4083050"/>
          <p14:tracePt t="47736" x="7462838" y="4090988"/>
          <p14:tracePt t="47742" x="7462838" y="4098925"/>
          <p14:tracePt t="47747" x="7454900" y="4106863"/>
          <p14:tracePt t="47751" x="7454900" y="4114800"/>
          <p14:tracePt t="47757" x="7446963" y="4114800"/>
          <p14:tracePt t="47759" x="7439025" y="4122738"/>
          <p14:tracePt t="47767" x="7439025" y="4130675"/>
          <p14:tracePt t="47769" x="7431088" y="4130675"/>
          <p14:tracePt t="47771" x="7431088" y="4138613"/>
          <p14:tracePt t="47777" x="7423150" y="4138613"/>
          <p14:tracePt t="47779" x="7423150" y="4146550"/>
          <p14:tracePt t="47787" x="7415213" y="4146550"/>
          <p14:tracePt t="47791" x="7407275" y="4154488"/>
          <p14:tracePt t="47805" x="7399338" y="4154488"/>
          <p14:tracePt t="47819" x="7391400" y="4154488"/>
          <p14:tracePt t="47833" x="7383463" y="4154488"/>
          <p14:tracePt t="47846" x="7375525" y="4154488"/>
          <p14:tracePt t="47854" x="7367588" y="4154488"/>
          <p14:tracePt t="47864" x="7359650" y="4154488"/>
          <p14:tracePt t="47872" x="7359650" y="4146550"/>
          <p14:tracePt t="47874" x="7351713" y="4146550"/>
          <p14:tracePt t="47885" x="7343775" y="4146550"/>
          <p14:tracePt t="47888" x="7335838" y="4146550"/>
          <p14:tracePt t="47900" x="7327900" y="4146550"/>
          <p14:tracePt t="47912" x="7319963" y="4146550"/>
          <p14:tracePt t="47919" x="7319963" y="4138613"/>
          <p14:tracePt t="47924" x="7312025" y="4138613"/>
          <p14:tracePt t="47925" x="7304088" y="4138613"/>
          <p14:tracePt t="47936" x="7296150" y="4138613"/>
          <p14:tracePt t="47941" x="7296150" y="4130675"/>
          <p14:tracePt t="47946" x="7288213" y="4130675"/>
          <p14:tracePt t="47955" x="7280275" y="4130675"/>
          <p14:tracePt t="47959" x="7272338" y="4130675"/>
          <p14:tracePt t="47973" x="7264400" y="4130675"/>
          <p14:tracePt t="47980" x="7264400" y="4122738"/>
          <p14:tracePt t="47985" x="7256463" y="4122738"/>
          <p14:tracePt t="47997" x="7248525" y="4122738"/>
          <p14:tracePt t="47999" x="7248525" y="4114800"/>
          <p14:tracePt t="48002" x="7240588" y="4114800"/>
          <p14:tracePt t="48013" x="7232650" y="4114800"/>
          <p14:tracePt t="48016" x="7232650" y="4106863"/>
          <p14:tracePt t="48022" x="7224713" y="4106863"/>
          <p14:tracePt t="48024" x="7224713" y="4098925"/>
          <p14:tracePt t="48035" x="7216775" y="4098925"/>
          <p14:tracePt t="48040" x="7208838" y="4098925"/>
          <p14:tracePt t="48051" x="7200900" y="4098925"/>
          <p14:tracePt t="48056" x="7192963" y="4098925"/>
          <p14:tracePt t="48064" x="7185025" y="4098925"/>
          <p14:tracePt t="48070" x="7177088" y="4098925"/>
          <p14:tracePt t="48075" x="7169150" y="4098925"/>
          <p14:tracePt t="48080" x="7169150" y="4090988"/>
          <p14:tracePt t="48084" x="7161213" y="4090988"/>
          <p14:tracePt t="48089" x="7153275" y="4090988"/>
          <p14:tracePt t="48098" x="7145338" y="4090988"/>
          <p14:tracePt t="48101" x="7135813" y="4090988"/>
          <p14:tracePt t="48106" x="7127875" y="4090988"/>
          <p14:tracePt t="48112" x="7119938" y="4090988"/>
          <p14:tracePt t="48118" x="7112000" y="4098925"/>
          <p14:tracePt t="48120" x="7104063" y="4098925"/>
          <p14:tracePt t="48123" x="7104063" y="4106863"/>
          <p14:tracePt t="48125" x="7096125" y="4106863"/>
          <p14:tracePt t="48136" x="7088188" y="4114800"/>
          <p14:tracePt t="48138" x="7080250" y="4114800"/>
          <p14:tracePt t="48142" x="7072313" y="4114800"/>
          <p14:tracePt t="48144" x="7072313" y="4122738"/>
          <p14:tracePt t="48151" x="7064375" y="4122738"/>
          <p14:tracePt t="48153" x="7064375" y="4130675"/>
          <p14:tracePt t="48158" x="7064375" y="4138613"/>
          <p14:tracePt t="48160" x="7056438" y="4138613"/>
          <p14:tracePt t="48177" x="7048500" y="4146550"/>
          <p14:tracePt t="48191" x="7040563" y="4146550"/>
          <p14:tracePt t="48197" x="7040563" y="4154488"/>
          <p14:tracePt t="48210" x="7040563" y="4162425"/>
          <p14:tracePt t="48214" x="7040563" y="4170363"/>
          <p14:tracePt t="48222" x="7040563" y="4178300"/>
          <p14:tracePt t="48230" x="7040563" y="4186238"/>
          <p14:tracePt t="48240" x="7048500" y="4202113"/>
          <p14:tracePt t="48245" x="7048500" y="4210050"/>
          <p14:tracePt t="48252" x="7048500" y="4217988"/>
          <p14:tracePt t="48255" x="7056438" y="4217988"/>
          <p14:tracePt t="48257" x="7056438" y="4225925"/>
          <p14:tracePt t="48261" x="7056438" y="4233863"/>
          <p14:tracePt t="48268" x="7064375" y="4241800"/>
          <p14:tracePt t="48271" x="7064375" y="4249738"/>
          <p14:tracePt t="48273" x="7072313" y="4257675"/>
          <p14:tracePt t="48277" x="7072313" y="4265613"/>
          <p14:tracePt t="48282" x="7072313" y="4273550"/>
          <p14:tracePt t="48286" x="7080250" y="4281488"/>
          <p14:tracePt t="48288" x="7080250" y="4291013"/>
          <p14:tracePt t="48290" x="7088188" y="4291013"/>
          <p14:tracePt t="48291" x="7088188" y="4298950"/>
          <p14:tracePt t="48295" x="7096125" y="4306888"/>
          <p14:tracePt t="48302" x="7096125" y="4314825"/>
          <p14:tracePt t="48304" x="7112000" y="4330700"/>
          <p14:tracePt t="48310" x="7119938" y="4338638"/>
          <p14:tracePt t="48319" x="7119938" y="4354513"/>
          <p14:tracePt t="48322" x="7127875" y="4354513"/>
          <p14:tracePt t="48326" x="7135813" y="4354513"/>
          <p14:tracePt t="48328" x="7135813" y="4362450"/>
          <p14:tracePt t="48345" x="7145338" y="4362450"/>
          <p14:tracePt t="48346" x="7145338" y="4370388"/>
          <p14:tracePt t="48365" x="7153275" y="4370388"/>
          <p14:tracePt t="48371" x="7153275" y="4378325"/>
          <p14:tracePt t="48378" x="7153275" y="4386263"/>
          <p14:tracePt t="48386" x="7161213" y="4386263"/>
          <p14:tracePt t="48391" x="7169150" y="4386263"/>
          <p14:tracePt t="48397" x="7169150" y="4394200"/>
          <p14:tracePt t="48402" x="7177088" y="4394200"/>
          <p14:tracePt t="48410" x="7177088" y="4402138"/>
          <p14:tracePt t="48411" x="7185025" y="4402138"/>
          <p14:tracePt t="48420" x="7192963" y="4410075"/>
          <p14:tracePt t="48421" x="7192963" y="4418013"/>
          <p14:tracePt t="48425" x="7200900" y="4418013"/>
          <p14:tracePt t="48427" x="7200900" y="4425950"/>
          <p14:tracePt t="48429" x="7208838" y="4425950"/>
          <p14:tracePt t="48436" x="7216775" y="4425950"/>
          <p14:tracePt t="48438" x="7216775" y="4433888"/>
          <p14:tracePt t="48441" x="7224713" y="4433888"/>
          <p14:tracePt t="48443" x="7224713" y="4441825"/>
          <p14:tracePt t="48447" x="7232650" y="4441825"/>
          <p14:tracePt t="48450" x="7240588" y="4441825"/>
          <p14:tracePt t="48454" x="7248525" y="4449763"/>
          <p14:tracePt t="48460" x="7256463" y="4449763"/>
          <p14:tracePt t="48464" x="7272338" y="4449763"/>
          <p14:tracePt t="48470" x="7280275" y="4457700"/>
          <p14:tracePt t="48478" x="7288213" y="4457700"/>
          <p14:tracePt t="48487" x="7296150" y="4457700"/>
          <p14:tracePt t="48490" x="7304088" y="4457700"/>
          <p14:tracePt t="48501" x="7312025" y="4457700"/>
          <p14:tracePt t="48510" x="7319963" y="4457700"/>
          <p14:tracePt t="48517" x="7327900" y="4457700"/>
          <p14:tracePt t="48521" x="7335838" y="4457700"/>
          <p14:tracePt t="48526" x="7343775" y="4457700"/>
          <p14:tracePt t="48534" x="7351713" y="4449763"/>
          <p14:tracePt t="48538" x="7359650" y="4449763"/>
          <p14:tracePt t="48541" x="7359650" y="4441825"/>
          <p14:tracePt t="48543" x="7367588" y="4441825"/>
          <p14:tracePt t="48547" x="7375525" y="4433888"/>
          <p14:tracePt t="48556" x="7383463" y="4425950"/>
          <p14:tracePt t="48561" x="7391400" y="4418013"/>
          <p14:tracePt t="48563" x="7399338" y="4418013"/>
          <p14:tracePt t="48572" x="7407275" y="4410075"/>
          <p14:tracePt t="48575" x="7407275" y="4402138"/>
          <p14:tracePt t="48579" x="7415213" y="4402138"/>
          <p14:tracePt t="48588" x="7415213" y="4394200"/>
          <p14:tracePt t="48590" x="7423150" y="4394200"/>
          <p14:tracePt t="48593" x="7431088" y="4394200"/>
          <p14:tracePt t="48595" x="7431088" y="4386263"/>
          <p14:tracePt t="48602" x="7439025" y="4386263"/>
          <p14:tracePt t="48606" x="7439025" y="4378325"/>
          <p14:tracePt t="48609" x="7439025" y="4370388"/>
          <p14:tracePt t="48614" x="7446963" y="4370388"/>
          <p14:tracePt t="48619" x="7446963" y="4362450"/>
          <p14:tracePt t="48623" x="7454900" y="4362450"/>
          <p14:tracePt t="48628" x="7462838" y="4354513"/>
          <p14:tracePt t="48639" x="7470775" y="4346575"/>
          <p14:tracePt t="48642" x="7470775" y="4338638"/>
          <p14:tracePt t="48651" x="7470775" y="4330700"/>
          <p14:tracePt t="48653" x="7478713" y="4330700"/>
          <p14:tracePt t="48658" x="7478713" y="4322763"/>
          <p14:tracePt t="48664" x="7486650" y="4322763"/>
          <p14:tracePt t="48668" x="7486650" y="4314825"/>
          <p14:tracePt t="48671" x="7486650" y="4306888"/>
          <p14:tracePt t="48673" x="7486650" y="4298950"/>
          <p14:tracePt t="48676" x="7496175" y="4298950"/>
          <p14:tracePt t="48678" x="7496175" y="4291013"/>
          <p14:tracePt t="48686" x="7496175" y="4281488"/>
          <p14:tracePt t="48687" x="7496175" y="4273550"/>
          <p14:tracePt t="48693" x="7496175" y="4265613"/>
          <p14:tracePt t="48695" x="7496175" y="4257675"/>
          <p14:tracePt t="48702" x="7496175" y="4249738"/>
          <p14:tracePt t="48704" x="7496175" y="4241800"/>
          <p14:tracePt t="48706" x="7504113" y="4241800"/>
          <p14:tracePt t="48708" x="7504113" y="4233863"/>
          <p14:tracePt t="48712" x="7504113" y="4225925"/>
          <p14:tracePt t="48718" x="7504113" y="4217988"/>
          <p14:tracePt t="48720" x="7504113" y="4210050"/>
          <p14:tracePt t="48724" x="7504113" y="4202113"/>
          <p14:tracePt t="48730" x="7504113" y="4194175"/>
          <p14:tracePt t="48734" x="7504113" y="4186238"/>
          <p14:tracePt t="48740" x="7504113" y="4178300"/>
          <p14:tracePt t="48743" x="7504113" y="4170363"/>
          <p14:tracePt t="48751" x="7504113" y="4162425"/>
          <p14:tracePt t="48756" x="7504113" y="4154488"/>
          <p14:tracePt t="48761" x="7504113" y="4146550"/>
          <p14:tracePt t="48767" x="7504113" y="4138613"/>
          <p14:tracePt t="48770" x="7504113" y="4130675"/>
          <p14:tracePt t="48776" x="7504113" y="4122738"/>
          <p14:tracePt t="48783" x="7504113" y="4114800"/>
          <p14:tracePt t="48786" x="7496175" y="4106863"/>
          <p14:tracePt t="48791" x="7496175" y="4098925"/>
          <p14:tracePt t="48794" x="7486650" y="4098925"/>
          <p14:tracePt t="48796" x="7486650" y="4090988"/>
          <p14:tracePt t="48801" x="7478713" y="4090988"/>
          <p14:tracePt t="48803" x="7478713" y="4083050"/>
          <p14:tracePt t="48807" x="7478713" y="4075113"/>
          <p14:tracePt t="48810" x="7470775" y="4075113"/>
          <p14:tracePt t="48812" x="7462838" y="4067175"/>
          <p14:tracePt t="48821" x="7454900" y="4059238"/>
          <p14:tracePt t="48825" x="7446963" y="4059238"/>
          <p14:tracePt t="48828" x="7446963" y="4051300"/>
          <p14:tracePt t="48830" x="7439025" y="4043363"/>
          <p14:tracePt t="48835" x="7431088" y="4043363"/>
          <p14:tracePt t="48836" x="7423150" y="4043363"/>
          <p14:tracePt t="48838" x="7423150" y="4035425"/>
          <p14:tracePt t="48842" x="7415213" y="4035425"/>
          <p14:tracePt t="48844" x="7415213" y="4027488"/>
          <p14:tracePt t="48846" x="7407275" y="4027488"/>
          <p14:tracePt t="48850" x="7399338" y="4027488"/>
          <p14:tracePt t="48852" x="7391400" y="4019550"/>
          <p14:tracePt t="48857" x="7383463" y="4011613"/>
          <p14:tracePt t="48861" x="7375525" y="4003675"/>
          <p14:tracePt t="48863" x="7367588" y="4003675"/>
          <p14:tracePt t="48867" x="7359650" y="4003675"/>
          <p14:tracePt t="48871" x="7351713" y="4003675"/>
          <p14:tracePt t="48875" x="7343775" y="4003675"/>
          <p14:tracePt t="48877" x="7335838" y="3995738"/>
          <p14:tracePt t="48884" x="7327900" y="3995738"/>
          <p14:tracePt t="48889" x="7319963" y="3995738"/>
          <p14:tracePt t="48895" x="7312025" y="3995738"/>
          <p14:tracePt t="48897" x="7312025" y="3987800"/>
          <p14:tracePt t="48902" x="7304088" y="3987800"/>
          <p14:tracePt t="48908" x="7296150" y="3987800"/>
          <p14:tracePt t="48913" x="7288213" y="3979863"/>
          <p14:tracePt t="48927" x="7280275" y="3979863"/>
          <p14:tracePt t="48935" x="7272338" y="3979863"/>
          <p14:tracePt t="48942" x="7264400" y="3979863"/>
          <p14:tracePt t="48951" x="7256463" y="3979863"/>
          <p14:tracePt t="48959" x="7248525" y="3979863"/>
          <p14:tracePt t="48968" x="7240588" y="3979863"/>
          <p14:tracePt t="48971" x="7232650" y="3979863"/>
          <p14:tracePt t="48980" x="7224713" y="3979863"/>
          <p14:tracePt t="48988" x="7216775" y="3979863"/>
          <p14:tracePt t="48996" x="7208838" y="3979863"/>
          <p14:tracePt t="49001" x="7200900" y="3979863"/>
          <p14:tracePt t="49009" x="7192963" y="3979863"/>
          <p14:tracePt t="49014" x="7185025" y="3971925"/>
          <p14:tracePt t="49021" x="7177088" y="3971925"/>
          <p14:tracePt t="49026" x="7169150" y="3971925"/>
          <p14:tracePt t="49031" x="7161213" y="3971925"/>
          <p14:tracePt t="49042" x="7153275" y="3971925"/>
          <p14:tracePt t="49047" x="7145338" y="3971925"/>
          <p14:tracePt t="49053" x="7135813" y="3971925"/>
          <p14:tracePt t="49067" x="7127875" y="3971925"/>
          <p14:tracePt t="49076" x="7127875" y="3979863"/>
          <p14:tracePt t="49081" x="7127875" y="3987800"/>
          <p14:tracePt t="49085" x="7119938" y="3987800"/>
          <p14:tracePt t="49094" x="7119938" y="3995738"/>
          <p14:tracePt t="49095" x="7112000" y="3995738"/>
          <p14:tracePt t="49100" x="7104063" y="3995738"/>
          <p14:tracePt t="49102" x="7104063" y="4003675"/>
          <p14:tracePt t="49106" x="7096125" y="4011613"/>
          <p14:tracePt t="49111" x="7096125" y="4019550"/>
          <p14:tracePt t="49119" x="7088188" y="4027488"/>
          <p14:tracePt t="49122" x="7088188" y="4035425"/>
          <p14:tracePt t="49128" x="7088188" y="4043363"/>
          <p14:tracePt t="49130" x="7080250" y="4043363"/>
          <p14:tracePt t="49135" x="7072313" y="4051300"/>
          <p14:tracePt t="49136" x="7072313" y="4059238"/>
          <p14:tracePt t="49143" x="7072313" y="4067175"/>
          <p14:tracePt t="49146" x="7064375" y="4075113"/>
          <p14:tracePt t="49149" x="7064375" y="4083050"/>
          <p14:tracePt t="49154" x="7064375" y="4090988"/>
          <p14:tracePt t="49159" x="7064375" y="4098925"/>
          <p14:tracePt t="49162" x="7056438" y="4106863"/>
          <p14:tracePt t="49166" x="7056438" y="4114800"/>
          <p14:tracePt t="49170" x="7056438" y="4122738"/>
          <p14:tracePt t="49175" x="7056438" y="4130675"/>
          <p14:tracePt t="49178" x="7056438" y="4138613"/>
          <p14:tracePt t="49180" x="7056438" y="4146550"/>
          <p14:tracePt t="49185" x="7056438" y="4154488"/>
          <p14:tracePt t="49187" x="7056438" y="4170363"/>
          <p14:tracePt t="49192" x="7056438" y="4178300"/>
          <p14:tracePt t="49195" x="7056438" y="4186238"/>
          <p14:tracePt t="49199" x="7056438" y="4194175"/>
          <p14:tracePt t="49201" x="7056438" y="4202113"/>
          <p14:tracePt t="49205" x="7056438" y="4210050"/>
          <p14:tracePt t="49207" x="7056438" y="4217988"/>
          <p14:tracePt t="49211" x="7056438" y="4225925"/>
          <p14:tracePt t="49213" x="7056438" y="4233863"/>
          <p14:tracePt t="49216" x="7056438" y="4241800"/>
          <p14:tracePt t="49219" x="7056438" y="4257675"/>
          <p14:tracePt t="49223" x="7056438" y="4265613"/>
          <p14:tracePt t="49227" x="7056438" y="4281488"/>
          <p14:tracePt t="49231" x="7056438" y="4291013"/>
          <p14:tracePt t="49234" x="7056438" y="4298950"/>
          <p14:tracePt t="49236" x="7056438" y="4306888"/>
          <p14:tracePt t="49237" x="7064375" y="4314825"/>
          <p14:tracePt t="49242" x="7064375" y="4322763"/>
          <p14:tracePt t="49244" x="7064375" y="4330700"/>
          <p14:tracePt t="49245" x="7064375" y="4338638"/>
          <p14:tracePt t="49247" x="7072313" y="4354513"/>
          <p14:tracePt t="49251" x="7072313" y="4362450"/>
          <p14:tracePt t="49255" x="7080250" y="4378325"/>
          <p14:tracePt t="49260" x="7080250" y="4386263"/>
          <p14:tracePt t="49261" x="7080250" y="4394200"/>
          <p14:tracePt t="49263" x="7080250" y="4402138"/>
          <p14:tracePt t="49266" x="7088188" y="4402138"/>
          <p14:tracePt t="49268" x="7096125" y="4410075"/>
          <p14:tracePt t="49269" x="7096125" y="4418013"/>
          <p14:tracePt t="49274" x="7096125" y="4425950"/>
          <p14:tracePt t="49277" x="7096125" y="4433888"/>
          <p14:tracePt t="49278" x="7104063" y="4433888"/>
          <p14:tracePt t="49280" x="7104063" y="4441825"/>
          <p14:tracePt t="49286" x="7104063" y="4449763"/>
          <p14:tracePt t="49289" x="7112000" y="4449763"/>
          <p14:tracePt t="49292" x="7112000" y="4457700"/>
          <p14:tracePt t="49300" x="7119938" y="4465638"/>
          <p14:tracePt t="49305" x="7127875" y="4473575"/>
          <p14:tracePt t="49312" x="7135813" y="4473575"/>
          <p14:tracePt t="49318" x="7145338" y="4481513"/>
          <p14:tracePt t="49327" x="7153275" y="4481513"/>
          <p14:tracePt t="49328" x="7161213" y="4481513"/>
          <p14:tracePt t="49335" x="7169150" y="4481513"/>
          <p14:tracePt t="49338" x="7177088" y="4489450"/>
          <p14:tracePt t="49343" x="7185025" y="4489450"/>
          <p14:tracePt t="49344" x="7192963" y="4489450"/>
          <p14:tracePt t="49347" x="7200900" y="4489450"/>
          <p14:tracePt t="49351" x="7208838" y="4489450"/>
          <p14:tracePt t="49354" x="7216775" y="4489450"/>
          <p14:tracePt t="49355" x="7224713" y="4489450"/>
          <p14:tracePt t="49357" x="7232650" y="4489450"/>
          <p14:tracePt t="49361" x="7240588" y="4489450"/>
          <p14:tracePt t="49363" x="7248525" y="4489450"/>
          <p14:tracePt t="49366" x="7256463" y="4489450"/>
          <p14:tracePt t="49368" x="7264400" y="4489450"/>
          <p14:tracePt t="49369" x="7272338" y="4489450"/>
          <p14:tracePt t="49371" x="7280275" y="4489450"/>
          <p14:tracePt t="49373" x="7288213" y="4489450"/>
          <p14:tracePt t="49376" x="7296150" y="4489450"/>
          <p14:tracePt t="49377" x="7304088" y="4489450"/>
          <p14:tracePt t="49379" x="7312025" y="4489450"/>
          <p14:tracePt t="49382" x="7319963" y="4489450"/>
          <p14:tracePt t="49385" x="7335838" y="4489450"/>
          <p14:tracePt t="49387" x="7343775" y="4489450"/>
          <p14:tracePt t="49389" x="7359650" y="4489450"/>
          <p14:tracePt t="49394" x="7375525" y="4489450"/>
          <p14:tracePt t="49395" x="7383463" y="4489450"/>
          <p14:tracePt t="49397" x="7391400" y="4489450"/>
          <p14:tracePt t="49400" x="7399338" y="4489450"/>
          <p14:tracePt t="49402" x="7407275" y="4489450"/>
          <p14:tracePt t="49403" x="7415213" y="4481513"/>
          <p14:tracePt t="49405" x="7431088" y="4481513"/>
          <p14:tracePt t="49407" x="7439025" y="4481513"/>
          <p14:tracePt t="49411" x="7454900" y="4473575"/>
          <p14:tracePt t="49413" x="7462838" y="4473575"/>
          <p14:tracePt t="49416" x="7470775" y="4473575"/>
          <p14:tracePt t="49419" x="7478713" y="4473575"/>
          <p14:tracePt t="49421" x="7496175" y="4473575"/>
          <p14:tracePt t="49426" x="7504113" y="4465638"/>
          <p14:tracePt t="49427" x="7512050" y="4465638"/>
          <p14:tracePt t="49429" x="7519988" y="4465638"/>
          <p14:tracePt t="49433" x="7527925" y="4465638"/>
          <p14:tracePt t="49436" x="7535863" y="4457700"/>
          <p14:tracePt t="49440" x="7543800" y="4457700"/>
          <p14:tracePt t="49443" x="7551738" y="4449763"/>
          <p14:tracePt t="49446" x="7559675" y="4449763"/>
          <p14:tracePt t="49452" x="7567613" y="4441825"/>
          <p14:tracePt t="49461" x="7575550" y="4441825"/>
          <p14:tracePt t="49462" x="7575550" y="4433888"/>
          <p14:tracePt t="49464" x="7583488" y="4433888"/>
          <p14:tracePt t="49466" x="7583488" y="4425950"/>
          <p14:tracePt t="49468" x="7583488" y="4418013"/>
          <p14:tracePt t="49477" x="7591425" y="4410075"/>
          <p14:tracePt t="49482" x="7591425" y="4402138"/>
          <p14:tracePt t="49486" x="7591425" y="4394200"/>
          <p14:tracePt t="49490" x="7599363" y="4386263"/>
          <p14:tracePt t="49495" x="7599363" y="4378325"/>
          <p14:tracePt t="49501" x="7599363" y="4370388"/>
          <p14:tracePt t="49504" x="7599363" y="4362450"/>
          <p14:tracePt t="49507" x="7607300" y="4354513"/>
          <p14:tracePt t="49512" x="7607300" y="4346575"/>
          <p14:tracePt t="49516" x="7607300" y="4338638"/>
          <p14:tracePt t="49519" x="7607300" y="4330700"/>
          <p14:tracePt t="49521" x="7607300" y="4322763"/>
          <p14:tracePt t="49526" x="7615238" y="4314825"/>
          <p14:tracePt t="49533" x="7615238" y="4306888"/>
          <p14:tracePt t="49535" x="7615238" y="4291013"/>
          <p14:tracePt t="49540" x="7623175" y="4281488"/>
          <p14:tracePt t="49544" x="7623175" y="4273550"/>
          <p14:tracePt t="49545" x="7623175" y="4265613"/>
          <p14:tracePt t="49547" x="7623175" y="4257675"/>
          <p14:tracePt t="49551" x="7623175" y="4249738"/>
          <p14:tracePt t="49553" x="7623175" y="4241800"/>
          <p14:tracePt t="49555" x="7623175" y="4233863"/>
          <p14:tracePt t="49557" x="7623175" y="4225925"/>
          <p14:tracePt t="49561" x="7623175" y="4217988"/>
          <p14:tracePt t="49563" x="7623175" y="4210050"/>
          <p14:tracePt t="49566" x="7623175" y="4202113"/>
          <p14:tracePt t="49569" x="7623175" y="4194175"/>
          <p14:tracePt t="49571" x="7623175" y="4186238"/>
          <p14:tracePt t="49573" x="7623175" y="4178300"/>
          <p14:tracePt t="49576" x="7623175" y="4170363"/>
          <p14:tracePt t="49579" x="7615238" y="4154488"/>
          <p14:tracePt t="49584" x="7615238" y="4146550"/>
          <p14:tracePt t="49585" x="7615238" y="4138613"/>
          <p14:tracePt t="49587" x="7615238" y="4130675"/>
          <p14:tracePt t="49592" x="7607300" y="4122738"/>
          <p14:tracePt t="49594" x="7607300" y="4106863"/>
          <p14:tracePt t="49596" x="7607300" y="4098925"/>
          <p14:tracePt t="49601" x="7599363" y="4090988"/>
          <p14:tracePt t="49604" x="7599363" y="4083050"/>
          <p14:tracePt t="49606" x="7599363" y="4075113"/>
          <p14:tracePt t="49609" x="7591425" y="4067175"/>
          <p14:tracePt t="49612" x="7583488" y="4059238"/>
          <p14:tracePt t="49616" x="7583488" y="4043363"/>
          <p14:tracePt t="49620" x="7575550" y="4043363"/>
          <p14:tracePt t="49622" x="7575550" y="4035425"/>
          <p14:tracePt t="49625" x="7567613" y="4035425"/>
          <p14:tracePt t="49629" x="7567613" y="4027488"/>
          <p14:tracePt t="49633" x="7559675" y="4019550"/>
          <p14:tracePt t="49635" x="7559675" y="4011613"/>
          <p14:tracePt t="49643" x="7551738" y="4003675"/>
          <p14:tracePt t="49649" x="7543800" y="3995738"/>
          <p14:tracePt t="49654" x="7543800" y="3987800"/>
          <p14:tracePt t="49656" x="7535863" y="3987800"/>
          <p14:tracePt t="49658" x="7535863" y="3979863"/>
          <p14:tracePt t="49664" x="7527925" y="3979863"/>
          <p14:tracePt t="49668" x="7527925" y="3971925"/>
          <p14:tracePt t="49672" x="7519988" y="3971925"/>
          <p14:tracePt t="49676" x="7519988" y="3963988"/>
          <p14:tracePt t="49679" x="7512050" y="3963988"/>
          <p14:tracePt t="49683" x="7504113" y="3956050"/>
          <p14:tracePt t="49689" x="7496175" y="3948113"/>
          <p14:tracePt t="49694" x="7496175" y="3938588"/>
          <p14:tracePt t="49697" x="7486650" y="3938588"/>
          <p14:tracePt t="49700" x="7486650" y="3930650"/>
          <p14:tracePt t="49703" x="7478713" y="3930650"/>
          <p14:tracePt t="49705" x="7478713" y="3922713"/>
          <p14:tracePt t="49707" x="7470775" y="3922713"/>
          <p14:tracePt t="49712" x="7462838" y="3922713"/>
          <p14:tracePt t="49713" x="7462838" y="3914775"/>
          <p14:tracePt t="49716" x="7462838" y="3906838"/>
          <p14:tracePt t="49719" x="7454900" y="3906838"/>
          <p14:tracePt t="49721" x="7446963" y="3906838"/>
          <p14:tracePt t="49723" x="7439025" y="3898900"/>
          <p14:tracePt t="49725" x="7431088" y="3898900"/>
          <p14:tracePt t="49729" x="7423150" y="3890963"/>
          <p14:tracePt t="49735" x="7415213" y="3883025"/>
          <p14:tracePt t="49736" x="7407275" y="3883025"/>
          <p14:tracePt t="49739" x="7399338" y="3875088"/>
          <p14:tracePt t="49744" x="7383463" y="3875088"/>
          <p14:tracePt t="49748" x="7375525" y="3875088"/>
          <p14:tracePt t="49751" x="7359650" y="3867150"/>
          <p14:tracePt t="49753" x="7351713" y="3867150"/>
          <p14:tracePt t="49754" x="7343775" y="3867150"/>
          <p14:tracePt t="49758" x="7335838" y="3867150"/>
          <p14:tracePt t="49761" x="7327900" y="3867150"/>
          <p14:tracePt t="49762" x="7319963" y="3867150"/>
          <p14:tracePt t="49767" x="7312025" y="3867150"/>
          <p14:tracePt t="49768" x="7304088" y="3867150"/>
          <p14:tracePt t="49770" x="7296150" y="3867150"/>
          <p14:tracePt t="49774" x="7288213" y="3867150"/>
          <p14:tracePt t="49776" x="7280275" y="3867150"/>
          <p14:tracePt t="49779" x="7272338" y="3867150"/>
          <p14:tracePt t="49782" x="7264400" y="3867150"/>
          <p14:tracePt t="49786" x="7256463" y="3867150"/>
          <p14:tracePt t="49790" x="7248525" y="3867150"/>
          <p14:tracePt t="49792" x="7240588" y="3867150"/>
          <p14:tracePt t="49796" x="7232650" y="3867150"/>
          <p14:tracePt t="49799" x="7224713" y="3867150"/>
          <p14:tracePt t="49801" x="7216775" y="3867150"/>
          <p14:tracePt t="49804" x="7208838" y="3867150"/>
          <p14:tracePt t="49811" x="7200900" y="3867150"/>
          <p14:tracePt t="49815" x="7192963" y="3867150"/>
          <p14:tracePt t="49818" x="7185025" y="3875088"/>
          <p14:tracePt t="49824" x="7177088" y="3875088"/>
          <p14:tracePt t="49826" x="7177088" y="3883025"/>
          <p14:tracePt t="49833" x="7169150" y="3883025"/>
          <p14:tracePt t="49839" x="7161213" y="3883025"/>
          <p14:tracePt t="49841" x="7161213" y="3890963"/>
          <p14:tracePt t="49844" x="7153275" y="3890963"/>
          <p14:tracePt t="49854" x="7145338" y="3890963"/>
          <p14:tracePt t="49855" x="7145338" y="3898900"/>
          <p14:tracePt t="49863" x="7135813" y="3898900"/>
          <p14:tracePt t="49866" x="7135813" y="3906838"/>
          <p14:tracePt t="49868" x="7127875" y="3914775"/>
          <p14:tracePt t="49873" x="7119938" y="3914775"/>
          <p14:tracePt t="49875" x="7119938" y="3922713"/>
          <p14:tracePt t="49880" x="7112000" y="3922713"/>
          <p14:tracePt t="49883" x="7112000" y="3930650"/>
          <p14:tracePt t="49887" x="7104063" y="3938588"/>
          <p14:tracePt t="49892" x="7104063" y="3948113"/>
          <p14:tracePt t="49896" x="7096125" y="3956050"/>
          <p14:tracePt t="49899" x="7096125" y="3963988"/>
          <p14:tracePt t="49903" x="7088188" y="3971925"/>
          <p14:tracePt t="49907" x="7080250" y="3979863"/>
          <p14:tracePt t="49909" x="7080250" y="3987800"/>
          <p14:tracePt t="49914" x="7080250" y="3995738"/>
          <p14:tracePt t="49917" x="7072313" y="4003675"/>
          <p14:tracePt t="49919" x="7072313" y="4011613"/>
          <p14:tracePt t="49924" x="7064375" y="4019550"/>
          <p14:tracePt t="49926" x="7056438" y="4027488"/>
          <p14:tracePt t="49931" x="7056438" y="4035425"/>
          <p14:tracePt t="49936" x="7048500" y="4043363"/>
          <p14:tracePt t="49938" x="7048500" y="4051300"/>
          <p14:tracePt t="49942" x="7048500" y="4059238"/>
          <p14:tracePt t="49946" x="7048500" y="4067175"/>
          <p14:tracePt t="49949" x="7048500" y="4075113"/>
          <p14:tracePt t="49951" x="7040563" y="4075113"/>
          <p14:tracePt t="49952" x="7040563" y="4083050"/>
          <p14:tracePt t="49956" x="7040563" y="4098925"/>
          <p14:tracePt t="49960" x="7040563" y="4106863"/>
          <p14:tracePt t="49964" x="7040563" y="4114800"/>
          <p14:tracePt t="49967" x="7040563" y="4122738"/>
          <p14:tracePt t="49970" x="7040563" y="4130675"/>
          <p14:tracePt t="49974" x="7040563" y="4138613"/>
          <p14:tracePt t="49978" x="7040563" y="4146550"/>
          <p14:tracePt t="49981" x="7040563" y="4154488"/>
          <p14:tracePt t="49983" x="7040563" y="4162425"/>
          <p14:tracePt t="49986" x="7040563" y="4170363"/>
          <p14:tracePt t="49989" x="7040563" y="4186238"/>
          <p14:tracePt t="49993" x="7040563" y="4194175"/>
          <p14:tracePt t="49996" x="7040563" y="4202113"/>
          <p14:tracePt t="49997" x="7040563" y="4210050"/>
          <p14:tracePt t="50000" x="7040563" y="4217988"/>
          <p14:tracePt t="50003" x="7040563" y="4233863"/>
          <p14:tracePt t="50007" x="7040563" y="4241800"/>
          <p14:tracePt t="50009" x="7040563" y="4249738"/>
          <p14:tracePt t="50011" x="7040563" y="4257675"/>
          <p14:tracePt t="50014" x="7048500" y="4257675"/>
          <p14:tracePt t="50017" x="7048500" y="4273550"/>
          <p14:tracePt t="50019" x="7048500" y="4281488"/>
          <p14:tracePt t="50021" x="7056438" y="4291013"/>
          <p14:tracePt t="50025" x="7064375" y="4298950"/>
          <p14:tracePt t="50027" x="7064375" y="4306888"/>
          <p14:tracePt t="50029" x="7064375" y="4314825"/>
          <p14:tracePt t="50034" x="7064375" y="4322763"/>
          <p14:tracePt t="50035" x="7072313" y="4322763"/>
          <p14:tracePt t="50037" x="7072313" y="4330700"/>
          <p14:tracePt t="50041" x="7072313" y="4338638"/>
          <p14:tracePt t="50043" x="7072313" y="4346575"/>
          <p14:tracePt t="50046" x="7080250" y="4346575"/>
          <p14:tracePt t="50049" x="7080250" y="4354513"/>
          <p14:tracePt t="50053" x="7088188" y="4362450"/>
          <p14:tracePt t="50055" x="7096125" y="4362450"/>
          <p14:tracePt t="50057" x="7096125" y="4370388"/>
          <p14:tracePt t="50062" x="7104063" y="4378325"/>
          <p14:tracePt t="50066" x="7112000" y="4386263"/>
          <p14:tracePt t="50069" x="7119938" y="4394200"/>
          <p14:tracePt t="50071" x="7127875" y="4402138"/>
          <p14:tracePt t="50073" x="7127875" y="4410075"/>
          <p14:tracePt t="50077" x="7145338" y="4418013"/>
          <p14:tracePt t="50080" x="7153275" y="4425950"/>
          <p14:tracePt t="50085" x="7161213" y="4433888"/>
          <p14:tracePt t="50087" x="7169150" y="4433888"/>
          <p14:tracePt t="50088" x="7177088" y="4433888"/>
          <p14:tracePt t="50090" x="7177088" y="4441825"/>
          <p14:tracePt t="50092" x="7185025" y="4449763"/>
          <p14:tracePt t="50094" x="7192963" y="4449763"/>
          <p14:tracePt t="50099" x="7200900" y="4457700"/>
          <p14:tracePt t="50102" x="7208838" y="4457700"/>
          <p14:tracePt t="50104" x="7216775" y="4465638"/>
          <p14:tracePt t="50106" x="7224713" y="4465638"/>
          <p14:tracePt t="50110" x="7232650" y="4473575"/>
          <p14:tracePt t="50113" x="7240588" y="4473575"/>
          <p14:tracePt t="50117" x="7248525" y="4481513"/>
          <p14:tracePt t="50133" x="7296150" y="4497388"/>
          <p14:tracePt t="50136" x="7304088" y="4505325"/>
          <p14:tracePt t="50140" x="7312025" y="4505325"/>
          <p14:tracePt t="50144" x="7319963" y="4505325"/>
          <p14:tracePt t="50148" x="7335838" y="4513263"/>
          <p14:tracePt t="50151" x="7343775" y="4513263"/>
          <p14:tracePt t="50155" x="7351713" y="4513263"/>
          <p14:tracePt t="50157" x="7359650" y="4513263"/>
          <p14:tracePt t="50161" x="7367588" y="4513263"/>
          <p14:tracePt t="50166" x="7375525" y="4513263"/>
          <p14:tracePt t="50170" x="7383463" y="4513263"/>
          <p14:tracePt t="50171" x="7391400" y="4513263"/>
          <p14:tracePt t="50175" x="7399338" y="4513263"/>
          <p14:tracePt t="50179" x="7407275" y="4513263"/>
          <p14:tracePt t="50183" x="7415213" y="4521200"/>
          <p14:tracePt t="50185" x="7423150" y="4521200"/>
          <p14:tracePt t="50189" x="7431088" y="4521200"/>
          <p14:tracePt t="50193" x="7439025" y="4521200"/>
          <p14:tracePt t="50199" x="7446963" y="4521200"/>
          <p14:tracePt t="50201" x="7454900" y="4521200"/>
          <p14:tracePt t="50207" x="7462838" y="4521200"/>
          <p14:tracePt t="50214" x="7470775" y="4521200"/>
          <p14:tracePt t="50221" x="7478713" y="4521200"/>
          <p14:tracePt t="50225" x="7486650" y="4521200"/>
          <p14:tracePt t="50235" x="7496175" y="4521200"/>
          <p14:tracePt t="50244" x="7504113" y="4521200"/>
          <p14:tracePt t="50250" x="7504113" y="4513263"/>
          <p14:tracePt t="50252" x="7512050" y="4513263"/>
          <p14:tracePt t="50254" x="7519988" y="4513263"/>
          <p14:tracePt t="50258" x="7527925" y="4513263"/>
          <p14:tracePt t="50262" x="7527925" y="4505325"/>
          <p14:tracePt t="50267" x="7535863" y="4497388"/>
          <p14:tracePt t="50269" x="7543800" y="4497388"/>
          <p14:tracePt t="50270" x="7551738" y="4497388"/>
          <p14:tracePt t="50274" x="7559675" y="4489450"/>
          <p14:tracePt t="50281" x="7567613" y="4489450"/>
          <p14:tracePt t="50284" x="7575550" y="4481513"/>
          <p14:tracePt t="50286" x="7583488" y="4481513"/>
          <p14:tracePt t="50290" x="7591425" y="4481513"/>
          <p14:tracePt t="50292" x="7591425" y="4473575"/>
          <p14:tracePt t="50294" x="7599363" y="4473575"/>
          <p14:tracePt t="50296" x="7599363" y="4465638"/>
          <p14:tracePt t="50301" x="7607300" y="4465638"/>
          <p14:tracePt t="50304" x="7615238" y="4457700"/>
          <p14:tracePt t="50308" x="7623175" y="4441825"/>
          <p14:tracePt t="50312" x="7631113" y="4441825"/>
          <p14:tracePt t="50317" x="7631113" y="4433888"/>
          <p14:tracePt t="50320" x="7646988" y="4425950"/>
          <p14:tracePt t="50325" x="7654925" y="4418013"/>
          <p14:tracePt t="50327" x="7654925" y="4410075"/>
          <p14:tracePt t="50334" x="7662863" y="4402138"/>
          <p14:tracePt t="50337" x="7670800" y="4394200"/>
          <p14:tracePt t="50341" x="7678738" y="4394200"/>
          <p14:tracePt t="50343" x="7678738" y="4386263"/>
          <p14:tracePt t="50345" x="7678738" y="4378325"/>
          <p14:tracePt t="50350" x="7686675" y="4378325"/>
          <p14:tracePt t="50354" x="7686675" y="4370388"/>
          <p14:tracePt t="50357" x="7694613" y="4370388"/>
          <p14:tracePt t="50359" x="7694613" y="4362450"/>
          <p14:tracePt t="50366" x="7694613" y="4354513"/>
          <p14:tracePt t="50369" x="7694613" y="4346575"/>
          <p14:tracePt t="50373" x="7702550" y="4346575"/>
          <p14:tracePt t="50384" x="7702550" y="4338638"/>
          <p14:tracePt t="50389" x="7710488" y="4338638"/>
          <p14:tracePt t="50391" x="7710488" y="4330700"/>
          <p14:tracePt t="50404" x="7710488" y="4322763"/>
          <p14:tracePt t="50413" x="7710488" y="4314825"/>
          <p14:tracePt t="50453" x="7710488" y="4306888"/>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761F52-BB2A-4CF3-A955-6638F57FE485}"/>
              </a:ext>
            </a:extLst>
          </p:cNvPr>
          <p:cNvSpPr>
            <a:spLocks noGrp="1"/>
          </p:cNvSpPr>
          <p:nvPr>
            <p:ph type="body" idx="1"/>
          </p:nvPr>
        </p:nvSpPr>
        <p:spPr>
          <a:xfrm>
            <a:off x="839787" y="668337"/>
            <a:ext cx="5157787" cy="823912"/>
          </a:xfrm>
        </p:spPr>
        <p:txBody>
          <a:bodyPr anchor="ctr">
            <a:normAutofit fontScale="92500"/>
          </a:bodyPr>
          <a:lstStyle/>
          <a:p>
            <a:pPr algn="ctr"/>
            <a:r>
              <a:rPr lang="en-US" dirty="0">
                <a:latin typeface="Times New Roman" panose="02020603050405020304" pitchFamily="18" charset="0"/>
                <a:cs typeface="Times New Roman" panose="02020603050405020304" pitchFamily="18" charset="0"/>
              </a:rPr>
              <a:t>Linear Regression Model – Positive Reviews – Price &amp; Discount</a:t>
            </a:r>
          </a:p>
        </p:txBody>
      </p:sp>
      <p:pic>
        <p:nvPicPr>
          <p:cNvPr id="7" name="Content Placeholder 6" descr="A close up of a logo&#10;&#10;Description automatically generated">
            <a:extLst>
              <a:ext uri="{FF2B5EF4-FFF2-40B4-BE49-F238E27FC236}">
                <a16:creationId xmlns:a16="http://schemas.microsoft.com/office/drawing/2014/main" id="{246F5BEA-5B0C-4CB6-AE16-8CB0F9F04925}"/>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839788" y="1492249"/>
            <a:ext cx="5157787" cy="4697414"/>
          </a:xfrm>
        </p:spPr>
      </p:pic>
      <p:sp>
        <p:nvSpPr>
          <p:cNvPr id="5" name="Text Placeholder 4">
            <a:extLst>
              <a:ext uri="{FF2B5EF4-FFF2-40B4-BE49-F238E27FC236}">
                <a16:creationId xmlns:a16="http://schemas.microsoft.com/office/drawing/2014/main" id="{5D0249A8-BF3F-4FB2-9AA0-7EEBB8BDD318}"/>
              </a:ext>
            </a:extLst>
          </p:cNvPr>
          <p:cNvSpPr>
            <a:spLocks noGrp="1"/>
          </p:cNvSpPr>
          <p:nvPr>
            <p:ph type="body" sz="quarter" idx="3"/>
          </p:nvPr>
        </p:nvSpPr>
        <p:spPr>
          <a:xfrm>
            <a:off x="6169024" y="668337"/>
            <a:ext cx="5183188" cy="823912"/>
          </a:xfrm>
        </p:spPr>
        <p:txBody>
          <a:bodyPr anchor="ctr">
            <a:normAutofit fontScale="92500"/>
          </a:bodyPr>
          <a:lstStyle/>
          <a:p>
            <a:pPr algn="ctr"/>
            <a:r>
              <a:rPr lang="en-US" dirty="0">
                <a:latin typeface="Times New Roman" panose="02020603050405020304" pitchFamily="18" charset="0"/>
                <a:cs typeface="Times New Roman" panose="02020603050405020304" pitchFamily="18" charset="0"/>
              </a:rPr>
              <a:t>Linear Regression Model – Positive Reviews – Owners &amp; Median Play Time</a:t>
            </a:r>
          </a:p>
        </p:txBody>
      </p:sp>
      <p:pic>
        <p:nvPicPr>
          <p:cNvPr id="9" name="Content Placeholder 8" descr="A screenshot of a cell phone&#10;&#10;Description automatically generated">
            <a:extLst>
              <a:ext uri="{FF2B5EF4-FFF2-40B4-BE49-F238E27FC236}">
                <a16:creationId xmlns:a16="http://schemas.microsoft.com/office/drawing/2014/main" id="{141A33D8-902B-4992-B06A-990876ABE135}"/>
              </a:ext>
            </a:extLst>
          </p:cNvPr>
          <p:cNvPicPr>
            <a:picLocks noGrp="1" noChangeAspect="1"/>
          </p:cNvPicPr>
          <p:nvPr>
            <p:ph sz="quarter" idx="4"/>
          </p:nvPr>
        </p:nvPicPr>
        <p:blipFill>
          <a:blip r:embed="rId5">
            <a:extLst>
              <a:ext uri="{28A0092B-C50C-407E-A947-70E740481C1C}">
                <a14:useLocalDpi xmlns:a14="http://schemas.microsoft.com/office/drawing/2010/main" val="0"/>
              </a:ext>
            </a:extLst>
          </a:blip>
          <a:stretch>
            <a:fillRect/>
          </a:stretch>
        </p:blipFill>
        <p:spPr>
          <a:xfrm>
            <a:off x="6172200" y="1492249"/>
            <a:ext cx="5183188" cy="4697414"/>
          </a:xfrm>
        </p:spPr>
      </p:pic>
      <p:pic>
        <p:nvPicPr>
          <p:cNvPr id="10" name="Audio 9">
            <a:hlinkClick r:id="" action="ppaction://media"/>
            <a:extLst>
              <a:ext uri="{FF2B5EF4-FFF2-40B4-BE49-F238E27FC236}">
                <a16:creationId xmlns:a16="http://schemas.microsoft.com/office/drawing/2014/main" id="{629F3087-2371-42BA-8B47-368D1082B99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87554247"/>
      </p:ext>
    </p:extLst>
  </p:cSld>
  <p:clrMapOvr>
    <a:masterClrMapping/>
  </p:clrMapOvr>
  <mc:AlternateContent xmlns:mc="http://schemas.openxmlformats.org/markup-compatibility/2006">
    <mc:Choice xmlns:p14="http://schemas.microsoft.com/office/powerpoint/2010/main" Requires="p14">
      <p:transition spd="slow" p14:dur="2000" advTm="45172"/>
    </mc:Choice>
    <mc:Fallback>
      <p:transition spd="slow" advTm="45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711" x="7702550" y="4306888"/>
          <p14:tracePt t="722" x="7694613" y="4306888"/>
          <p14:tracePt t="726" x="7694613" y="4298950"/>
          <p14:tracePt t="731" x="7686675" y="4298950"/>
          <p14:tracePt t="736" x="7678738" y="4298950"/>
          <p14:tracePt t="738" x="7670800" y="4298950"/>
          <p14:tracePt t="740" x="7670800" y="4291013"/>
          <p14:tracePt t="744" x="7662863" y="4291013"/>
          <p14:tracePt t="747" x="7654925" y="4291013"/>
          <p14:tracePt t="750" x="7646988" y="4281488"/>
          <p14:tracePt t="752" x="7639050" y="4273550"/>
          <p14:tracePt t="756" x="7631113" y="4273550"/>
          <p14:tracePt t="758" x="7615238" y="4265613"/>
          <p14:tracePt t="763" x="7607300" y="4265613"/>
          <p14:tracePt t="766" x="7575550" y="4257675"/>
          <p14:tracePt t="769" x="7559675" y="4241800"/>
          <p14:tracePt t="770" x="7543800" y="4241800"/>
          <p14:tracePt t="772" x="7527925" y="4241800"/>
          <p14:tracePt t="774" x="7504113" y="4241800"/>
          <p14:tracePt t="776" x="7478713" y="4233863"/>
          <p14:tracePt t="778" x="7454900" y="4225925"/>
          <p14:tracePt t="781" x="7431088" y="4225925"/>
          <p14:tracePt t="783" x="7399338" y="4217988"/>
          <p14:tracePt t="786" x="7327900" y="4202113"/>
          <p14:tracePt t="787" x="7296150" y="4202113"/>
          <p14:tracePt t="790" x="7248525" y="4194175"/>
          <p14:tracePt t="792" x="7208838" y="4186238"/>
          <p14:tracePt t="794" x="7161213" y="4178300"/>
          <p14:tracePt t="796" x="7104063" y="4170363"/>
          <p14:tracePt t="800" x="7016750" y="4154488"/>
          <p14:tracePt t="803" x="6905625" y="4138613"/>
          <p14:tracePt t="804" x="6842125" y="4130675"/>
          <p14:tracePt t="807" x="6802438" y="4122738"/>
          <p14:tracePt t="809" x="6729413" y="4114800"/>
          <p14:tracePt t="811" x="6681788" y="4114800"/>
          <p14:tracePt t="814" x="6634163" y="4106863"/>
          <p14:tracePt t="818" x="6523038" y="4098925"/>
          <p14:tracePt t="820" x="6475413" y="4090988"/>
          <p14:tracePt t="822" x="6426200" y="4083050"/>
          <p14:tracePt t="823" x="6386513" y="4083050"/>
          <p14:tracePt t="825" x="6330950" y="4075113"/>
          <p14:tracePt t="827" x="6283325" y="4075113"/>
          <p14:tracePt t="829" x="6251575" y="4075113"/>
          <p14:tracePt t="833" x="6164263" y="4075113"/>
          <p14:tracePt t="836" x="6132513" y="4075113"/>
          <p14:tracePt t="837" x="6108700" y="4075113"/>
          <p14:tracePt t="838" x="6075363" y="4075113"/>
          <p14:tracePt t="841" x="6051550" y="4075113"/>
          <p14:tracePt t="843" x="6019800" y="4075113"/>
          <p14:tracePt t="845" x="6003925" y="4075113"/>
          <p14:tracePt t="849" x="5956300" y="4075113"/>
          <p14:tracePt t="851" x="5940425" y="4075113"/>
          <p14:tracePt t="853" x="5924550" y="4075113"/>
          <p14:tracePt t="854" x="5908675" y="4075113"/>
          <p14:tracePt t="856" x="5884863" y="4075113"/>
          <p14:tracePt t="859" x="5868988" y="4075113"/>
          <p14:tracePt t="861" x="5853113" y="4075113"/>
          <p14:tracePt t="864" x="5837238" y="4075113"/>
          <p14:tracePt t="868" x="5805488" y="4075113"/>
          <p14:tracePt t="869" x="5797550" y="4075113"/>
          <p14:tracePt t="870" x="5781675" y="4075113"/>
          <p14:tracePt t="872" x="5765800" y="4075113"/>
          <p14:tracePt t="875" x="5757863" y="4075113"/>
          <p14:tracePt t="877" x="5749925" y="4075113"/>
          <p14:tracePt t="879" x="5732463" y="4075113"/>
          <p14:tracePt t="883" x="5716588" y="4075113"/>
          <p14:tracePt t="900" x="5668963" y="4059238"/>
          <p14:tracePt t="944" x="5668963" y="4051300"/>
          <p14:tracePt t="969" x="5668963" y="4043363"/>
          <p14:tracePt t="982" x="5676900" y="4043363"/>
          <p14:tracePt t="1112" x="5668963" y="4051300"/>
          <p14:tracePt t="1120" x="5668963" y="4059238"/>
          <p14:tracePt t="1123" x="5661025" y="4059238"/>
          <p14:tracePt t="1163" x="5653088" y="4059238"/>
          <p14:tracePt t="1169" x="5645150" y="4059238"/>
          <p14:tracePt t="1179" x="5637213" y="4059238"/>
          <p14:tracePt t="1184" x="5629275" y="4059238"/>
          <p14:tracePt t="1187" x="5621338" y="4059238"/>
          <p14:tracePt t="1189" x="5613400" y="4059238"/>
          <p14:tracePt t="1193" x="5605463" y="4059238"/>
          <p14:tracePt t="1195" x="5597525" y="4059238"/>
          <p14:tracePt t="1200" x="5581650" y="4059238"/>
          <p14:tracePt t="1202" x="5573713" y="4059238"/>
          <p14:tracePt t="1203" x="5565775" y="4059238"/>
          <p14:tracePt t="1205" x="5557838" y="4059238"/>
          <p14:tracePt t="1207" x="5549900" y="4059238"/>
          <p14:tracePt t="1209" x="5541963" y="4059238"/>
          <p14:tracePt t="1211" x="5526088" y="4059238"/>
          <p14:tracePt t="1212" x="5518150" y="4059238"/>
          <p14:tracePt t="1216" x="5494338" y="4059238"/>
          <p14:tracePt t="1219" x="5478463" y="4059238"/>
          <p14:tracePt t="1220" x="5470525" y="4059238"/>
          <p14:tracePt t="1223" x="5462588" y="4059238"/>
          <p14:tracePt t="1224" x="5454650" y="4059238"/>
          <p14:tracePt t="1226" x="5438775" y="4059238"/>
          <p14:tracePt t="1228" x="5422900" y="4059238"/>
          <p14:tracePt t="1230" x="5414963" y="4059238"/>
          <p14:tracePt t="1234" x="5389563" y="4059238"/>
          <p14:tracePt t="1236" x="5381625" y="4059238"/>
          <p14:tracePt t="1238" x="5373688" y="4059238"/>
          <p14:tracePt t="1240" x="5357813" y="4059238"/>
          <p14:tracePt t="1242" x="5341938" y="4067175"/>
          <p14:tracePt t="1244" x="5334000" y="4067175"/>
          <p14:tracePt t="1246" x="5326063" y="4067175"/>
          <p14:tracePt t="1249" x="5310188" y="4067175"/>
          <p14:tracePt t="1251" x="5294313" y="4067175"/>
          <p14:tracePt t="1252" x="5286375" y="4075113"/>
          <p14:tracePt t="1254" x="5270500" y="4075113"/>
          <p14:tracePt t="1255" x="5254625" y="4075113"/>
          <p14:tracePt t="1258" x="5246688" y="4083050"/>
          <p14:tracePt t="1259" x="5238750" y="4083050"/>
          <p14:tracePt t="1262" x="5222875" y="4083050"/>
          <p14:tracePt t="1265" x="5214938" y="4083050"/>
          <p14:tracePt t="1268" x="5199063" y="4083050"/>
          <p14:tracePt t="1270" x="5191125" y="4083050"/>
          <p14:tracePt t="1271" x="5183188" y="4083050"/>
          <p14:tracePt t="1274" x="5175250" y="4083050"/>
          <p14:tracePt t="1275" x="5159375" y="4083050"/>
          <p14:tracePt t="1277" x="5151438" y="4083050"/>
          <p14:tracePt t="1280" x="5143500" y="4083050"/>
          <p14:tracePt t="1284" x="5127625" y="4083050"/>
          <p14:tracePt t="1286" x="5119688" y="4083050"/>
          <p14:tracePt t="1288" x="5111750" y="4083050"/>
          <p14:tracePt t="1290" x="5095875" y="4083050"/>
          <p14:tracePt t="1294" x="5087938" y="4075113"/>
          <p14:tracePt t="1295" x="5080000" y="4075113"/>
          <p14:tracePt t="1299" x="5072063" y="4075113"/>
          <p14:tracePt t="1301" x="5064125" y="4075113"/>
          <p14:tracePt t="1303" x="5056188" y="4067175"/>
          <p14:tracePt t="1305" x="5046663" y="4067175"/>
          <p14:tracePt t="1306" x="5038725" y="4067175"/>
          <p14:tracePt t="1308" x="5038725" y="4059238"/>
          <p14:tracePt t="1311" x="5022850" y="4059238"/>
          <p14:tracePt t="1315" x="5014913" y="4051300"/>
          <p14:tracePt t="1318" x="5014913" y="4043363"/>
          <p14:tracePt t="1320" x="5006975" y="4043363"/>
          <p14:tracePt t="1321" x="5006975" y="4035425"/>
          <p14:tracePt t="1323" x="4999038" y="4035425"/>
          <p14:tracePt t="1324" x="4991100" y="4035425"/>
          <p14:tracePt t="1327" x="4991100" y="4027488"/>
          <p14:tracePt t="1329" x="4983163" y="4027488"/>
          <p14:tracePt t="1332" x="4983163" y="4019550"/>
          <p14:tracePt t="1339" x="4959350" y="4003675"/>
          <p14:tracePt t="1341" x="4959350" y="3995738"/>
          <p14:tracePt t="1345" x="4951413" y="3995738"/>
          <p14:tracePt t="1349" x="4943475" y="3979863"/>
          <p14:tracePt t="1354" x="4943475" y="3971925"/>
          <p14:tracePt t="1355" x="4935538" y="3971925"/>
          <p14:tracePt t="1357" x="4935538" y="3956050"/>
          <p14:tracePt t="1361" x="4927600" y="3948113"/>
          <p14:tracePt t="1365" x="4927600" y="3938588"/>
          <p14:tracePt t="1370" x="4919663" y="3922713"/>
          <p14:tracePt t="1374" x="4919663" y="3914775"/>
          <p14:tracePt t="1377" x="4911725" y="3906838"/>
          <p14:tracePt t="1383" x="4911725" y="3898900"/>
          <p14:tracePt t="1384" x="4911725" y="3890963"/>
          <p14:tracePt t="1387" x="4903788" y="3890963"/>
          <p14:tracePt t="1390" x="4903788" y="3883025"/>
          <p14:tracePt t="1391" x="4895850" y="3883025"/>
          <p14:tracePt t="1393" x="4895850" y="3875088"/>
          <p14:tracePt t="1398" x="4895850" y="3867150"/>
          <p14:tracePt t="1400" x="4887913" y="3859213"/>
          <p14:tracePt t="1406" x="4887913" y="3851275"/>
          <p14:tracePt t="1407" x="4879975" y="3851275"/>
          <p14:tracePt t="1411" x="4879975" y="3843338"/>
          <p14:tracePt t="1418" x="4872038" y="3827463"/>
          <p14:tracePt t="1422" x="4864100" y="3827463"/>
          <p14:tracePt t="1424" x="4864100" y="3819525"/>
          <p14:tracePt t="1427" x="4856163" y="3819525"/>
          <p14:tracePt t="1428" x="4856163" y="3811588"/>
          <p14:tracePt t="1432" x="4848225" y="3803650"/>
          <p14:tracePt t="1434" x="4848225" y="3795713"/>
          <p14:tracePt t="1437" x="4840288" y="3795713"/>
          <p14:tracePt t="1438" x="4840288" y="3787775"/>
          <p14:tracePt t="1441" x="4832350" y="3779838"/>
          <p14:tracePt t="1445" x="4832350" y="3771900"/>
          <p14:tracePt t="1448" x="4824413" y="3763963"/>
          <p14:tracePt t="1450" x="4816475" y="3756025"/>
          <p14:tracePt t="1455" x="4816475" y="3748088"/>
          <p14:tracePt t="1457" x="4808538" y="3740150"/>
          <p14:tracePt t="1461" x="4800600" y="3732213"/>
          <p14:tracePt t="1465" x="4800600" y="3724275"/>
          <p14:tracePt t="1467" x="4792663" y="3716338"/>
          <p14:tracePt t="1472" x="4784725" y="3708400"/>
          <p14:tracePt t="1473" x="4776788" y="3700463"/>
          <p14:tracePt t="1475" x="4776788" y="3692525"/>
          <p14:tracePt t="1479" x="4768850" y="3684588"/>
          <p14:tracePt t="1484" x="4768850" y="3676650"/>
          <p14:tracePt t="1487" x="4752975" y="3668713"/>
          <p14:tracePt t="1489" x="4752975" y="3660775"/>
          <p14:tracePt t="1490" x="4745038" y="3660775"/>
          <p14:tracePt t="1493" x="4745038" y="3652838"/>
          <p14:tracePt t="1494" x="4737100" y="3652838"/>
          <p14:tracePt t="1499" x="4737100" y="3644900"/>
          <p14:tracePt t="1502" x="4729163" y="3644900"/>
          <p14:tracePt t="1504" x="4721225" y="3636963"/>
          <p14:tracePt t="1506" x="4721225" y="3629025"/>
          <p14:tracePt t="1508" x="4713288" y="3629025"/>
          <p14:tracePt t="1513" x="4713288" y="3621088"/>
          <p14:tracePt t="1516" x="4705350" y="3621088"/>
          <p14:tracePt t="1521" x="4705350" y="3613150"/>
          <p14:tracePt t="1525" x="4695825" y="3613150"/>
          <p14:tracePt t="1531" x="4695825" y="3605213"/>
          <p14:tracePt t="1533" x="4687888" y="3605213"/>
          <p14:tracePt t="1536" x="4687888" y="3595688"/>
          <p14:tracePt t="1538" x="4679950" y="3595688"/>
          <p14:tracePt t="1543" x="4679950" y="3587750"/>
          <p14:tracePt t="1545" x="4672013" y="3587750"/>
          <p14:tracePt t="1555" x="4664075" y="3579813"/>
          <p14:tracePt t="1562" x="4656138" y="3571875"/>
          <p14:tracePt t="1566" x="4648200" y="3571875"/>
          <p14:tracePt t="1574" x="4640263" y="3563938"/>
          <p14:tracePt t="1583" x="4632325" y="3556000"/>
          <p14:tracePt t="1594" x="4624388" y="3548063"/>
          <p14:tracePt t="1598" x="4616450" y="3548063"/>
          <p14:tracePt t="1608" x="4616450" y="3540125"/>
          <p14:tracePt t="1611" x="4608513" y="3540125"/>
          <p14:tracePt t="1616" x="4608513" y="3532188"/>
          <p14:tracePt t="1619" x="4608513" y="3524250"/>
          <p14:tracePt t="1623" x="4600575" y="3524250"/>
          <p14:tracePt t="1627" x="4600575" y="3516313"/>
          <p14:tracePt t="1633" x="4592638" y="3516313"/>
          <p14:tracePt t="1635" x="4592638" y="3508375"/>
          <p14:tracePt t="1638" x="4584700" y="3508375"/>
          <p14:tracePt t="1643" x="4584700" y="3500438"/>
          <p14:tracePt t="1648" x="4576763" y="3492500"/>
          <p14:tracePt t="1655" x="4576763" y="3484563"/>
          <p14:tracePt t="1663" x="4576763" y="3476625"/>
          <p14:tracePt t="1669" x="4568825" y="3468688"/>
          <p14:tracePt t="1673" x="4568825" y="3460750"/>
          <p14:tracePt t="1679" x="4568825" y="3452813"/>
          <p14:tracePt t="1685" x="4568825" y="3444875"/>
          <p14:tracePt t="1689" x="4560888" y="3436938"/>
          <p14:tracePt t="1691" x="4560888" y="3429000"/>
          <p14:tracePt t="1694" x="4552950" y="3429000"/>
          <p14:tracePt t="1698" x="4552950" y="3421063"/>
          <p14:tracePt t="1702" x="4552950" y="3413125"/>
          <p14:tracePt t="1706" x="4545013" y="3413125"/>
          <p14:tracePt t="1709" x="4545013" y="3405188"/>
          <p14:tracePt t="1715" x="4545013" y="3397250"/>
          <p14:tracePt t="1728" x="4537075" y="3397250"/>
          <p14:tracePt t="1746" x="4537075" y="3389313"/>
          <p14:tracePt t="1773" x="4529138" y="3389313"/>
          <p14:tracePt t="1789" x="4521200" y="3389313"/>
          <p14:tracePt t="1804" x="4521200" y="3381375"/>
          <p14:tracePt t="1815" x="4513263" y="3381375"/>
          <p14:tracePt t="1868" x="4505325" y="3381375"/>
          <p14:tracePt t="1871" x="4505325" y="3373438"/>
          <p14:tracePt t="1884" x="4505325" y="3365500"/>
          <p14:tracePt t="1892" x="4497388" y="3365500"/>
          <p14:tracePt t="1896" x="4497388" y="3357563"/>
          <p14:tracePt t="1901" x="4489450" y="3357563"/>
          <p14:tracePt t="1931" x="4481513" y="3357563"/>
          <p14:tracePt t="1950" x="4473575" y="3357563"/>
          <p14:tracePt t="1957" x="4465638" y="3357563"/>
          <p14:tracePt t="1960" x="4457700" y="3357563"/>
          <p14:tracePt t="1968" x="4449763" y="3357563"/>
          <p14:tracePt t="1975" x="4441825" y="3373438"/>
          <p14:tracePt t="1987" x="4433888" y="3373438"/>
          <p14:tracePt t="1993" x="4433888" y="3381375"/>
          <p14:tracePt t="2019" x="4425950" y="3381375"/>
          <p14:tracePt t="2022" x="4425950" y="3373438"/>
          <p14:tracePt t="2026" x="4425950" y="3365500"/>
          <p14:tracePt t="2033" x="4433888" y="3349625"/>
          <p14:tracePt t="2036" x="4418013" y="3349625"/>
          <p14:tracePt t="2038" x="4489450" y="3349625"/>
          <p14:tracePt t="2218" x="4489450" y="3357563"/>
          <p14:tracePt t="2220" x="4489450" y="3373438"/>
          <p14:tracePt t="2224" x="4489450" y="3381375"/>
          <p14:tracePt t="2226" x="4489450" y="3389313"/>
          <p14:tracePt t="2229" x="4489450" y="3397250"/>
          <p14:tracePt t="2232" x="4489450" y="3405188"/>
          <p14:tracePt t="2234" x="4489450" y="3413125"/>
          <p14:tracePt t="2235" x="4489450" y="3421063"/>
          <p14:tracePt t="2240" x="4489450" y="3429000"/>
          <p14:tracePt t="2246" x="4489450" y="3436938"/>
          <p14:tracePt t="2252" x="4489450" y="3444875"/>
          <p14:tracePt t="2269" x="4481513" y="3452813"/>
          <p14:tracePt t="2271" x="4481513" y="3460750"/>
          <p14:tracePt t="2273" x="4473575" y="3460750"/>
          <p14:tracePt t="2281" x="4465638" y="3460750"/>
          <p14:tracePt t="2287" x="4457700" y="3460750"/>
          <p14:tracePt t="2293" x="4449763" y="3460750"/>
          <p14:tracePt t="2295" x="4441825" y="3468688"/>
          <p14:tracePt t="2301" x="4433888" y="3468688"/>
          <p14:tracePt t="2309" x="4425950" y="3468688"/>
          <p14:tracePt t="2315" x="4418013" y="3468688"/>
          <p14:tracePt t="2317" x="4418013" y="3476625"/>
          <p14:tracePt t="2319" x="4410075" y="3476625"/>
          <p14:tracePt t="2323" x="4402138" y="3476625"/>
          <p14:tracePt t="2329" x="4394200" y="3476625"/>
          <p14:tracePt t="2337" x="4386263" y="3476625"/>
          <p14:tracePt t="2339" x="4378325" y="3476625"/>
          <p14:tracePt t="2346" x="4370388" y="3476625"/>
          <p14:tracePt t="2350" x="4362450" y="3476625"/>
          <p14:tracePt t="2356" x="4352925" y="3468688"/>
          <p14:tracePt t="2358" x="4344988" y="3468688"/>
          <p14:tracePt t="2365" x="4337050" y="3468688"/>
          <p14:tracePt t="2372" x="4329113" y="3468688"/>
          <p14:tracePt t="2376" x="4329113" y="3460750"/>
          <p14:tracePt t="2379" x="4321175" y="3460750"/>
          <p14:tracePt t="2382" x="4313238" y="3460750"/>
          <p14:tracePt t="2386" x="4313238" y="3452813"/>
          <p14:tracePt t="2388" x="4305300" y="3452813"/>
          <p14:tracePt t="2390" x="4305300" y="3444875"/>
          <p14:tracePt t="2394" x="4297363" y="3444875"/>
          <p14:tracePt t="2400" x="4289425" y="3436938"/>
          <p14:tracePt t="2402" x="4281488" y="3436938"/>
          <p14:tracePt t="2408" x="4273550" y="3436938"/>
          <p14:tracePt t="2411" x="4273550" y="3429000"/>
          <p14:tracePt t="2413" x="4265613" y="3429000"/>
          <p14:tracePt t="2417" x="4257675" y="3429000"/>
          <p14:tracePt t="2419" x="4249738" y="3429000"/>
          <p14:tracePt t="2424" x="4241800" y="3429000"/>
          <p14:tracePt t="2426" x="4241800" y="3421063"/>
          <p14:tracePt t="2433" x="4225925" y="3421063"/>
          <p14:tracePt t="2439" x="4217988" y="3421063"/>
          <p14:tracePt t="2443" x="4210050" y="3421063"/>
          <p14:tracePt t="2451" x="4202113" y="3421063"/>
          <p14:tracePt t="2457" x="4194175" y="3421063"/>
          <p14:tracePt t="2459" x="4186238" y="3413125"/>
          <p14:tracePt t="2466" x="4178300" y="3413125"/>
          <p14:tracePt t="2471" x="4170363" y="3413125"/>
          <p14:tracePt t="2473" x="4170363" y="3405188"/>
          <p14:tracePt t="2477" x="4162425" y="3405188"/>
          <p14:tracePt t="2480" x="4154488" y="3405188"/>
          <p14:tracePt t="2485" x="4146550" y="3405188"/>
          <p14:tracePt t="2491" x="4138613" y="3405188"/>
          <p14:tracePt t="2493" x="4138613" y="3397250"/>
          <p14:tracePt t="2499" x="4130675" y="3397250"/>
          <p14:tracePt t="2501" x="4122738" y="3397250"/>
          <p14:tracePt t="2507" x="4114800" y="3389313"/>
          <p14:tracePt t="2513" x="4106863" y="3389313"/>
          <p14:tracePt t="2516" x="4098925" y="3389313"/>
          <p14:tracePt t="2518" x="4098925" y="3381375"/>
          <p14:tracePt t="2521" x="4090988" y="3381375"/>
          <p14:tracePt t="2524" x="4090988" y="3373438"/>
          <p14:tracePt t="2526" x="4083050" y="3373438"/>
          <p14:tracePt t="2532" x="4075113" y="3373438"/>
          <p14:tracePt t="2534" x="4075113" y="3365500"/>
          <p14:tracePt t="2537" x="4067175" y="3365500"/>
          <p14:tracePt t="2539" x="4059238" y="3365500"/>
          <p14:tracePt t="2544" x="4051300" y="3365500"/>
          <p14:tracePt t="2546" x="4051300" y="3357563"/>
          <p14:tracePt t="2550" x="4043363" y="3357563"/>
          <p14:tracePt t="2555" x="4035425" y="3357563"/>
          <p14:tracePt t="2558" x="4035425" y="3349625"/>
          <p14:tracePt t="2562" x="4027488" y="3349625"/>
          <p14:tracePt t="2564" x="4019550" y="3341688"/>
          <p14:tracePt t="2569" x="4011613" y="3341688"/>
          <p14:tracePt t="2576" x="4002088" y="3341688"/>
          <p14:tracePt t="2584" x="3994150" y="3333750"/>
          <p14:tracePt t="2588" x="3986213" y="3333750"/>
          <p14:tracePt t="2601" x="3978275" y="3333750"/>
          <p14:tracePt t="2615" x="3970338" y="3333750"/>
          <p14:tracePt t="2632" x="3962400" y="3333750"/>
          <p14:tracePt t="2635" x="3954463" y="3333750"/>
          <p14:tracePt t="2638" x="3954463" y="3325813"/>
          <p14:tracePt t="2649" x="3946525" y="3325813"/>
          <p14:tracePt t="2659" x="3938588" y="3325813"/>
          <p14:tracePt t="2669" x="3930650" y="3325813"/>
          <p14:tracePt t="2674" x="3922713" y="3325813"/>
          <p14:tracePt t="2686" x="3914775" y="3317875"/>
          <p14:tracePt t="2699" x="3906838" y="3317875"/>
          <p14:tracePt t="2706" x="3898900" y="3317875"/>
          <p14:tracePt t="2716" x="3890963" y="3317875"/>
          <p14:tracePt t="2726" x="3883025" y="3317875"/>
          <p14:tracePt t="2732" x="3883025" y="3309938"/>
          <p14:tracePt t="2736" x="3875088" y="3309938"/>
          <p14:tracePt t="2748" x="3867150" y="3309938"/>
          <p14:tracePt t="2751" x="3859213" y="3309938"/>
          <p14:tracePt t="2761" x="3851275" y="3309938"/>
          <p14:tracePt t="2769" x="3843338" y="3309938"/>
          <p14:tracePt t="2777" x="3835400" y="3309938"/>
          <p14:tracePt t="2780" x="3827463" y="3309938"/>
          <p14:tracePt t="2787" x="3819525" y="3309938"/>
          <p14:tracePt t="2795" x="3811588" y="3309938"/>
          <p14:tracePt t="2803" x="3803650" y="3309938"/>
          <p14:tracePt t="2816" x="3795713" y="3309938"/>
          <p14:tracePt t="2821" x="3787775" y="3309938"/>
          <p14:tracePt t="2836" x="3779838" y="3309938"/>
          <p14:tracePt t="2856" x="3771900" y="3309938"/>
          <p14:tracePt t="2883" x="3763963" y="3309938"/>
          <p14:tracePt t="2888" x="3756025" y="3309938"/>
          <p14:tracePt t="2910" x="3748088" y="3309938"/>
          <p14:tracePt t="2932" x="3740150" y="3309938"/>
          <p14:tracePt t="2947" x="3732213" y="3309938"/>
          <p14:tracePt t="2953" x="3724275" y="3309938"/>
          <p14:tracePt t="2969" x="3716338" y="3309938"/>
          <p14:tracePt t="2978" x="3716338" y="3302000"/>
          <p14:tracePt t="2985" x="3708400" y="3302000"/>
          <p14:tracePt t="2998" x="3700463" y="3302000"/>
          <p14:tracePt t="3003" x="3692525" y="3302000"/>
          <p14:tracePt t="3005" x="3692525" y="3294063"/>
          <p14:tracePt t="3017" x="3684588" y="3294063"/>
          <p14:tracePt t="3028" x="3684588" y="3286125"/>
          <p14:tracePt t="3033" x="3676650" y="3286125"/>
          <p14:tracePt t="3044" x="3676650" y="3278188"/>
          <p14:tracePt t="3102" x="3668713" y="3278188"/>
          <p14:tracePt t="3163" x="3660775" y="3278188"/>
          <p14:tracePt t="3180" x="3651250" y="3278188"/>
          <p14:tracePt t="3194" x="3643313" y="3278188"/>
          <p14:tracePt t="3197" x="3643313" y="3270250"/>
          <p14:tracePt t="3201" x="3635375" y="3270250"/>
          <p14:tracePt t="3204" x="3627438" y="3270250"/>
          <p14:tracePt t="3210" x="3619500" y="3270250"/>
          <p14:tracePt t="3216" x="3611563" y="3270250"/>
          <p14:tracePt t="3222" x="3603625" y="3270250"/>
          <p14:tracePt t="3226" x="3595688" y="3262313"/>
          <p14:tracePt t="3233" x="3587750" y="3262313"/>
          <p14:tracePt t="3236" x="3579813" y="3262313"/>
          <p14:tracePt t="3242" x="3571875" y="3262313"/>
          <p14:tracePt t="3244" x="3563938" y="3262313"/>
          <p14:tracePt t="3247" x="3563938" y="3252788"/>
          <p14:tracePt t="3249" x="3556000" y="3252788"/>
          <p14:tracePt t="3253" x="3548063" y="3244850"/>
          <p14:tracePt t="3259" x="3540125" y="3244850"/>
          <p14:tracePt t="3264" x="3532188" y="3236913"/>
          <p14:tracePt t="3266" x="3524250" y="3236913"/>
          <p14:tracePt t="3271" x="3516313" y="3236913"/>
          <p14:tracePt t="3273" x="3516313" y="3228975"/>
          <p14:tracePt t="3275" x="3508375" y="3228975"/>
          <p14:tracePt t="3281" x="3500438" y="3221038"/>
          <p14:tracePt t="3283" x="3492500" y="3221038"/>
          <p14:tracePt t="3288" x="3492500" y="3213100"/>
          <p14:tracePt t="3289" x="3484563" y="3213100"/>
          <p14:tracePt t="3293" x="3484563" y="3205163"/>
          <p14:tracePt t="3295" x="3476625" y="3205163"/>
          <p14:tracePt t="3299" x="3468688" y="3197225"/>
          <p14:tracePt t="3304" x="3460750" y="3197225"/>
          <p14:tracePt t="3307" x="3460750" y="3189288"/>
          <p14:tracePt t="3309" x="3452813" y="3189288"/>
          <p14:tracePt t="3313" x="3452813" y="3181350"/>
          <p14:tracePt t="3316" x="3444875" y="3173413"/>
          <p14:tracePt t="3322" x="3436938" y="3173413"/>
          <p14:tracePt t="3323" x="3436938" y="3165475"/>
          <p14:tracePt t="3325" x="3429000" y="3165475"/>
          <p14:tracePt t="3329" x="3429000" y="3157538"/>
          <p14:tracePt t="3333" x="3421063" y="3149600"/>
          <p14:tracePt t="3336" x="3413125" y="3141663"/>
          <p14:tracePt t="3340" x="3413125" y="3133725"/>
          <p14:tracePt t="3344" x="3405188" y="3125788"/>
          <p14:tracePt t="3348" x="3397250" y="3125788"/>
          <p14:tracePt t="3350" x="3397250" y="3117850"/>
          <p14:tracePt t="3352" x="3397250" y="3109913"/>
          <p14:tracePt t="3356" x="3389313" y="3101975"/>
          <p14:tracePt t="3360" x="3389313" y="3094038"/>
          <p14:tracePt t="3364" x="3389313" y="3086100"/>
          <p14:tracePt t="3366" x="3389313" y="3078163"/>
          <p14:tracePt t="3371" x="3381375" y="3070225"/>
          <p14:tracePt t="3372" x="3381375" y="3062288"/>
          <p14:tracePt t="3376" x="3381375" y="3054350"/>
          <p14:tracePt t="3378" x="3381375" y="3046413"/>
          <p14:tracePt t="3382" x="3381375" y="3038475"/>
          <p14:tracePt t="3386" x="3381375" y="3022600"/>
          <p14:tracePt t="3390" x="3381375" y="3014663"/>
          <p14:tracePt t="3392" x="3381375" y="3006725"/>
          <p14:tracePt t="3398" x="3381375" y="2990850"/>
          <p14:tracePt t="3400" x="3381375" y="2982913"/>
          <p14:tracePt t="3402" x="3381375" y="2974975"/>
          <p14:tracePt t="3404" x="3381375" y="2967038"/>
          <p14:tracePt t="3406" x="3381375" y="2959100"/>
          <p14:tracePt t="3408" x="3381375" y="2951163"/>
          <p14:tracePt t="3410" x="3381375" y="2943225"/>
          <p14:tracePt t="3414" x="3381375" y="2935288"/>
          <p14:tracePt t="3415" x="3381375" y="2909888"/>
          <p14:tracePt t="3417" x="3381375" y="2901950"/>
          <p14:tracePt t="3419" x="3381375" y="2894013"/>
          <p14:tracePt t="3421" x="3381375" y="2886075"/>
          <p14:tracePt t="3423" x="3381375" y="2878138"/>
          <p14:tracePt t="3425" x="3381375" y="2870200"/>
          <p14:tracePt t="3431" x="3381375" y="2846388"/>
          <p14:tracePt t="3433" x="3389313" y="2846388"/>
          <p14:tracePt t="3435" x="3389313" y="2838450"/>
          <p14:tracePt t="3437" x="3389313" y="2822575"/>
          <p14:tracePt t="3439" x="3397250" y="2822575"/>
          <p14:tracePt t="3441" x="3397250" y="2814638"/>
          <p14:tracePt t="3443" x="3397250" y="2798763"/>
          <p14:tracePt t="3447" x="3397250" y="2782888"/>
          <p14:tracePt t="3449" x="3405188" y="2782888"/>
          <p14:tracePt t="3450" x="3405188" y="2774950"/>
          <p14:tracePt t="3453" x="3405188" y="2759075"/>
          <p14:tracePt t="3456" x="3405188" y="2751138"/>
          <p14:tracePt t="3459" x="3413125" y="2735263"/>
          <p14:tracePt t="3461" x="3421063" y="2727325"/>
          <p14:tracePt t="3463" x="3421063" y="2719388"/>
          <p14:tracePt t="3465" x="3421063" y="2703513"/>
          <p14:tracePt t="3468" x="3429000" y="2695575"/>
          <p14:tracePt t="3469" x="3429000" y="2687638"/>
          <p14:tracePt t="3471" x="3436938" y="2671763"/>
          <p14:tracePt t="3473" x="3436938" y="2663825"/>
          <p14:tracePt t="3475" x="3436938" y="2655888"/>
          <p14:tracePt t="3477" x="3444875" y="2640013"/>
          <p14:tracePt t="3480" x="3444875" y="2624138"/>
          <p14:tracePt t="3482" x="3452813" y="2616200"/>
          <p14:tracePt t="3485" x="3452813" y="2600325"/>
          <p14:tracePt t="3487" x="3460750" y="2592388"/>
          <p14:tracePt t="3489" x="3460750" y="2584450"/>
          <p14:tracePt t="3490" x="3460750" y="2566988"/>
          <p14:tracePt t="3492" x="3468688" y="2551113"/>
          <p14:tracePt t="3494" x="3468688" y="2543175"/>
          <p14:tracePt t="3497" x="3476625" y="2535238"/>
          <p14:tracePt t="3499" x="3476625" y="2527300"/>
          <p14:tracePt t="3500" x="3476625" y="2519363"/>
          <p14:tracePt t="3504" x="3484563" y="2495550"/>
          <p14:tracePt t="3506" x="3492500" y="2487613"/>
          <p14:tracePt t="3507" x="3492500" y="2471738"/>
          <p14:tracePt t="3509" x="3492500" y="2463800"/>
          <p14:tracePt t="3511" x="3500438" y="2463800"/>
          <p14:tracePt t="3513" x="3500438" y="2447925"/>
          <p14:tracePt t="3516" x="3508375" y="2439988"/>
          <p14:tracePt t="3518" x="3508375" y="2432050"/>
          <p14:tracePt t="3520" x="3508375" y="2424113"/>
          <p14:tracePt t="3522" x="3516313" y="2416175"/>
          <p14:tracePt t="3524" x="3516313" y="2400300"/>
          <p14:tracePt t="3527" x="3524250" y="2392363"/>
          <p14:tracePt t="3530" x="3524250" y="2376488"/>
          <p14:tracePt t="3534" x="3532188" y="2368550"/>
          <p14:tracePt t="3536" x="3532188" y="2360613"/>
          <p14:tracePt t="3538" x="3532188" y="2352675"/>
          <p14:tracePt t="3540" x="3532188" y="2344738"/>
          <p14:tracePt t="3544" x="3540125" y="2336800"/>
          <p14:tracePt t="3546" x="3540125" y="2328863"/>
          <p14:tracePt t="3549" x="3548063" y="2328863"/>
          <p14:tracePt t="3550" x="3548063" y="2320925"/>
          <p14:tracePt t="3554" x="3548063" y="2312988"/>
          <p14:tracePt t="3558" x="3556000" y="2312988"/>
          <p14:tracePt t="3560" x="3556000" y="2305050"/>
          <p14:tracePt t="3564" x="3556000" y="2297113"/>
          <p14:tracePt t="3570" x="3556000" y="2289175"/>
          <p14:tracePt t="3574" x="3563938" y="2289175"/>
          <p14:tracePt t="3585" x="3563938" y="2281238"/>
          <p14:tracePt t="3597" x="3571875" y="2281238"/>
          <p14:tracePt t="3605" x="3579813" y="2281238"/>
          <p14:tracePt t="3613" x="3587750" y="2281238"/>
          <p14:tracePt t="3619" x="3595688" y="2281238"/>
          <p14:tracePt t="3621" x="3603625" y="2281238"/>
          <p14:tracePt t="3623" x="3611563" y="2281238"/>
          <p14:tracePt t="3627" x="3619500" y="2281238"/>
          <p14:tracePt t="3631" x="3635375" y="2281238"/>
          <p14:tracePt t="3633" x="3651250" y="2281238"/>
          <p14:tracePt t="3635" x="3660775" y="2281238"/>
          <p14:tracePt t="3637" x="3668713" y="2289175"/>
          <p14:tracePt t="3639" x="3684588" y="2289175"/>
          <p14:tracePt t="3641" x="3692525" y="2297113"/>
          <p14:tracePt t="3643" x="3708400" y="2305050"/>
          <p14:tracePt t="3645" x="3716338" y="2305050"/>
          <p14:tracePt t="3648" x="3740150" y="2305050"/>
          <p14:tracePt t="3649" x="3756025" y="2312988"/>
          <p14:tracePt t="3650" x="3763963" y="2320925"/>
          <p14:tracePt t="3653" x="3779838" y="2320925"/>
          <p14:tracePt t="3655" x="3803650" y="2320925"/>
          <p14:tracePt t="3657" x="3827463" y="2320925"/>
          <p14:tracePt t="3660" x="3843338" y="2320925"/>
          <p14:tracePt t="3661" x="3859213" y="2328863"/>
          <p14:tracePt t="3664" x="3890963" y="2336800"/>
          <p14:tracePt t="3666" x="3914775" y="2344738"/>
          <p14:tracePt t="3667" x="3930650" y="2344738"/>
          <p14:tracePt t="3670" x="3954463" y="2344738"/>
          <p14:tracePt t="3672" x="3978275" y="2344738"/>
          <p14:tracePt t="3674" x="3994150" y="2344738"/>
          <p14:tracePt t="3675" x="4019550" y="2344738"/>
          <p14:tracePt t="3677" x="4035425" y="2344738"/>
          <p14:tracePt t="3679" x="4051300" y="2344738"/>
          <p14:tracePt t="3682" x="4067175" y="2344738"/>
          <p14:tracePt t="3683" x="4090988" y="2344738"/>
          <p14:tracePt t="3686" x="4106863" y="2344738"/>
          <p14:tracePt t="3688" x="4122738" y="2344738"/>
          <p14:tracePt t="3691" x="4146550" y="2344738"/>
          <p14:tracePt t="3692" x="4170363" y="2344738"/>
          <p14:tracePt t="3693" x="4186238" y="2344738"/>
          <p14:tracePt t="3696" x="4202113" y="2344738"/>
          <p14:tracePt t="3698" x="4217988" y="2344738"/>
          <p14:tracePt t="3699" x="4241800" y="2344738"/>
          <p14:tracePt t="3702" x="4257675" y="2344738"/>
          <p14:tracePt t="3704" x="4265613" y="2344738"/>
          <p14:tracePt t="3706" x="4289425" y="2344738"/>
          <p14:tracePt t="3708" x="4313238" y="2344738"/>
          <p14:tracePt t="3709" x="4329113" y="2344738"/>
          <p14:tracePt t="3711" x="4344988" y="2344738"/>
          <p14:tracePt t="3714" x="4352925" y="2344738"/>
          <p14:tracePt t="3716" x="4370388" y="2344738"/>
          <p14:tracePt t="3718" x="4386263" y="2344738"/>
          <p14:tracePt t="3720" x="4394200" y="2344738"/>
          <p14:tracePt t="3722" x="4410075" y="2344738"/>
          <p14:tracePt t="3724" x="4425950" y="2344738"/>
          <p14:tracePt t="3725" x="4433888" y="2344738"/>
          <p14:tracePt t="3727" x="4441825" y="2336800"/>
          <p14:tracePt t="3730" x="4449763" y="2336800"/>
          <p14:tracePt t="3732" x="4465638" y="2336800"/>
          <p14:tracePt t="3736" x="4473575" y="2336800"/>
          <p14:tracePt t="3738" x="4481513" y="2336800"/>
          <p14:tracePt t="3741" x="4489450" y="2336800"/>
          <p14:tracePt t="3744" x="4497388" y="2336800"/>
          <p14:tracePt t="3747" x="4505325" y="2336800"/>
          <p14:tracePt t="3755" x="4513263" y="2336800"/>
          <p14:tracePt t="3811" x="4521200" y="2336800"/>
          <p14:tracePt t="3817" x="4529138" y="2336800"/>
          <p14:tracePt t="3822" x="4537075" y="2336800"/>
          <p14:tracePt t="3828" x="4545013" y="2336800"/>
          <p14:tracePt t="3833" x="4552950" y="2336800"/>
          <p14:tracePt t="3834" x="4560888" y="2336800"/>
          <p14:tracePt t="3838" x="4568825" y="2336800"/>
          <p14:tracePt t="3840" x="4576763" y="2344738"/>
          <p14:tracePt t="3844" x="4592638" y="2344738"/>
          <p14:tracePt t="3847" x="4600575" y="2344738"/>
          <p14:tracePt t="3849" x="4608513" y="2344738"/>
          <p14:tracePt t="3850" x="4616450" y="2344738"/>
          <p14:tracePt t="3852" x="4624388" y="2344738"/>
          <p14:tracePt t="3854" x="4632325" y="2352675"/>
          <p14:tracePt t="3856" x="4648200" y="2352675"/>
          <p14:tracePt t="3858" x="4656138" y="2352675"/>
          <p14:tracePt t="3860" x="4664075" y="2352675"/>
          <p14:tracePt t="3863" x="4672013" y="2352675"/>
          <p14:tracePt t="3866" x="4695825" y="2352675"/>
          <p14:tracePt t="3868" x="4713288" y="2352675"/>
          <p14:tracePt t="3870" x="4729163" y="2352675"/>
          <p14:tracePt t="3872" x="4737100" y="2352675"/>
          <p14:tracePt t="3874" x="4745038" y="2352675"/>
          <p14:tracePt t="3883" x="4784725" y="2352675"/>
          <p14:tracePt t="3884" x="4800600" y="2352675"/>
          <p14:tracePt t="3886" x="4808538" y="2352675"/>
          <p14:tracePt t="3890" x="4824413" y="2352675"/>
          <p14:tracePt t="3892" x="4832350" y="2352675"/>
          <p14:tracePt t="3897" x="4848225" y="2352675"/>
          <p14:tracePt t="3900" x="4856163" y="2352675"/>
          <p14:tracePt t="3902" x="4864100" y="2352675"/>
          <p14:tracePt t="3904" x="4872038" y="2352675"/>
          <p14:tracePt t="3908" x="4879975" y="2352675"/>
          <p14:tracePt t="3911" x="4887913" y="2352675"/>
          <p14:tracePt t="3915" x="4895850" y="2352675"/>
          <p14:tracePt t="3919" x="4903788" y="2352675"/>
          <p14:tracePt t="3947" x="4911725" y="2352675"/>
          <p14:tracePt t="3986" x="4911725" y="2344738"/>
          <p14:tracePt t="3992" x="4911725" y="2336800"/>
          <p14:tracePt t="3996" x="4911725" y="2328863"/>
          <p14:tracePt t="3998" x="4919663" y="2328863"/>
          <p14:tracePt t="4002" x="4919663" y="2320925"/>
          <p14:tracePt t="4008" x="4919663" y="2312988"/>
          <p14:tracePt t="4010" x="4927600" y="2312988"/>
          <p14:tracePt t="4014" x="4927600" y="2305050"/>
          <p14:tracePt t="4018" x="4927600" y="2297113"/>
          <p14:tracePt t="4020" x="4935538" y="2297113"/>
          <p14:tracePt t="4026" x="4943475" y="2297113"/>
          <p14:tracePt t="4028" x="4943475" y="2289175"/>
          <p14:tracePt t="4044" x="4951413" y="2281238"/>
          <p14:tracePt t="4064" x="4951413" y="2273300"/>
          <p14:tracePt t="4071" x="4959350" y="2273300"/>
          <p14:tracePt t="4081" x="4959350" y="2265363"/>
          <p14:tracePt t="4273" x="4959350" y="2273300"/>
          <p14:tracePt t="4287" x="4959350" y="2281238"/>
          <p14:tracePt t="4297" x="4959350" y="2289175"/>
          <p14:tracePt t="4310" x="4967288" y="2289175"/>
          <p14:tracePt t="4314" x="4967288" y="2297113"/>
          <p14:tracePt t="4324" x="4967288" y="2305050"/>
          <p14:tracePt t="4421" x="4959350" y="2305050"/>
          <p14:tracePt t="4431" x="4959350" y="2312988"/>
          <p14:tracePt t="4435" x="4951413" y="2312988"/>
          <p14:tracePt t="4448" x="4943475" y="2312988"/>
          <p14:tracePt t="4455" x="4935538" y="2312988"/>
          <p14:tracePt t="4472" x="4927600" y="2312988"/>
          <p14:tracePt t="4483" x="4919663" y="2312988"/>
          <p14:tracePt t="4486" x="4911725" y="2312988"/>
          <p14:tracePt t="4490" x="4895850" y="2312988"/>
          <p14:tracePt t="4494" x="4887913" y="2312988"/>
          <p14:tracePt t="4499" x="4872038" y="2312988"/>
          <p14:tracePt t="4502" x="4864100" y="2312988"/>
          <p14:tracePt t="4504" x="4848225" y="2312988"/>
          <p14:tracePt t="4508" x="4840288" y="2312988"/>
          <p14:tracePt t="4510" x="4824413" y="2312988"/>
          <p14:tracePt t="4515" x="4808538" y="2312988"/>
          <p14:tracePt t="4516" x="4800600" y="2312988"/>
          <p14:tracePt t="4518" x="4792663" y="2312988"/>
          <p14:tracePt t="4520" x="4784725" y="2312988"/>
          <p14:tracePt t="4522" x="4768850" y="2312988"/>
          <p14:tracePt t="4526" x="4760913" y="2312988"/>
          <p14:tracePt t="4528" x="4745038" y="2312988"/>
          <p14:tracePt t="4531" x="4737100" y="2312988"/>
          <p14:tracePt t="4533" x="4729163" y="2312988"/>
          <p14:tracePt t="4534" x="4713288" y="2312988"/>
          <p14:tracePt t="4538" x="4705350" y="2312988"/>
          <p14:tracePt t="4540" x="4687888" y="2312988"/>
          <p14:tracePt t="4542" x="4679950" y="2312988"/>
          <p14:tracePt t="4545" x="4656138" y="2312988"/>
          <p14:tracePt t="4549" x="4640263" y="2312988"/>
          <p14:tracePt t="4551" x="4624388" y="2305050"/>
          <p14:tracePt t="4553" x="4616450" y="2305050"/>
          <p14:tracePt t="4555" x="4608513" y="2305050"/>
          <p14:tracePt t="4557" x="4600575" y="2305050"/>
          <p14:tracePt t="4559" x="4584700" y="2305050"/>
          <p14:tracePt t="4561" x="4576763" y="2305050"/>
          <p14:tracePt t="4564" x="4568825" y="2305050"/>
          <p14:tracePt t="4566" x="4552950" y="2305050"/>
          <p14:tracePt t="4567" x="4545013" y="2305050"/>
          <p14:tracePt t="4569" x="4537075" y="2297113"/>
          <p14:tracePt t="4570" x="4529138" y="2297113"/>
          <p14:tracePt t="4573" x="4521200" y="2297113"/>
          <p14:tracePt t="4575" x="4513263" y="2289175"/>
          <p14:tracePt t="4577" x="4497388" y="2289175"/>
          <p14:tracePt t="4580" x="4489450" y="2289175"/>
          <p14:tracePt t="4583" x="4473575" y="2289175"/>
          <p14:tracePt t="4585" x="4473575" y="2281238"/>
          <p14:tracePt t="4587" x="4465638" y="2281238"/>
          <p14:tracePt t="4588" x="4457700" y="2281238"/>
          <p14:tracePt t="4591" x="4449763" y="2281238"/>
          <p14:tracePt t="4593" x="4441825" y="2281238"/>
          <p14:tracePt t="4597" x="4425950" y="2273300"/>
          <p14:tracePt t="4601" x="4418013" y="2273300"/>
          <p14:tracePt t="4603" x="4418013" y="2265363"/>
          <p14:tracePt t="4605" x="4402138" y="2265363"/>
          <p14:tracePt t="4609" x="4394200" y="2265363"/>
          <p14:tracePt t="4614" x="4394200" y="2257425"/>
          <p14:tracePt t="4616" x="4386263" y="2257425"/>
          <p14:tracePt t="4622" x="4378325" y="2257425"/>
          <p14:tracePt t="4626" x="4370388" y="2257425"/>
          <p14:tracePt t="4651" x="4370388" y="2249488"/>
          <p14:tracePt t="4672" x="4378325" y="2249488"/>
          <p14:tracePt t="4700" x="4378325" y="2257425"/>
          <p14:tracePt t="4704" x="4378325" y="2265363"/>
          <p14:tracePt t="4708" x="4370388" y="2273300"/>
          <p14:tracePt t="4709" x="4370388" y="2281238"/>
          <p14:tracePt t="4711" x="4370388" y="2289175"/>
          <p14:tracePt t="4713" x="4362450" y="2289175"/>
          <p14:tracePt t="4716" x="4362450" y="2305050"/>
          <p14:tracePt t="4717" x="4362450" y="2312988"/>
          <p14:tracePt t="4719" x="4344988" y="2320925"/>
          <p14:tracePt t="4721" x="4344988" y="2328863"/>
          <p14:tracePt t="4723" x="4337050" y="2344738"/>
          <p14:tracePt t="4725" x="4329113" y="2352675"/>
          <p14:tracePt t="4727" x="4321175" y="2368550"/>
          <p14:tracePt t="4730" x="4305300" y="2376488"/>
          <p14:tracePt t="4733" x="4289425" y="2400300"/>
          <p14:tracePt t="4735" x="4289425" y="2408238"/>
          <p14:tracePt t="4737" x="4273550" y="2432050"/>
          <p14:tracePt t="4739" x="4265613" y="2439988"/>
          <p14:tracePt t="4741" x="4249738" y="2455863"/>
          <p14:tracePt t="4743" x="4241800" y="2471738"/>
          <p14:tracePt t="4745" x="4225925" y="2479675"/>
          <p14:tracePt t="4749" x="4202113" y="2511425"/>
          <p14:tracePt t="4752" x="4194175" y="2527300"/>
          <p14:tracePt t="4755" x="4162425" y="2566988"/>
          <p14:tracePt t="4757" x="4154488" y="2576513"/>
          <p14:tracePt t="4759" x="4138613" y="2592388"/>
          <p14:tracePt t="4761" x="4122738" y="2616200"/>
          <p14:tracePt t="4764" x="4106863" y="2624138"/>
          <p14:tracePt t="4767" x="4083050" y="2655888"/>
          <p14:tracePt t="4769" x="4059238" y="2671763"/>
          <p14:tracePt t="4771" x="4043363" y="2687638"/>
          <p14:tracePt t="4773" x="4027488" y="2711450"/>
          <p14:tracePt t="4775" x="4011613" y="2719388"/>
          <p14:tracePt t="4777" x="3994150" y="2735263"/>
          <p14:tracePt t="4780" x="3978275" y="2759075"/>
          <p14:tracePt t="4782" x="3938588" y="2782888"/>
          <p14:tracePt t="4784" x="3922713" y="2806700"/>
          <p14:tracePt t="4786" x="3906838" y="2814638"/>
          <p14:tracePt t="4789" x="3867150" y="2846388"/>
          <p14:tracePt t="4792" x="3851275" y="2862263"/>
          <p14:tracePt t="4794" x="3835400" y="2878138"/>
          <p14:tracePt t="4797" x="3811588" y="2886075"/>
          <p14:tracePt t="4800" x="3771900" y="2909888"/>
          <p14:tracePt t="4803" x="3748088" y="2927350"/>
          <p14:tracePt t="4805" x="3724275" y="2943225"/>
          <p14:tracePt t="4806" x="3708400" y="2943225"/>
          <p14:tracePt t="4808" x="3692525" y="2951163"/>
          <p14:tracePt t="4810" x="3676650" y="2959100"/>
          <p14:tracePt t="4813" x="3635375" y="2974975"/>
          <p14:tracePt t="4816" x="3611563" y="2982913"/>
          <p14:tracePt t="4818" x="3603625" y="2982913"/>
          <p14:tracePt t="4821" x="3579813" y="2990850"/>
          <p14:tracePt t="4822" x="3563938" y="2998788"/>
          <p14:tracePt t="4823" x="3548063" y="2998788"/>
          <p14:tracePt t="4826" x="3532188" y="3006725"/>
          <p14:tracePt t="4828" x="3516313" y="3006725"/>
          <p14:tracePt t="4830" x="3508375" y="3006725"/>
          <p14:tracePt t="4834" x="3476625" y="3006725"/>
          <p14:tracePt t="4836" x="3460750" y="3014663"/>
          <p14:tracePt t="4838" x="3452813" y="3014663"/>
          <p14:tracePt t="4840" x="3444875" y="3014663"/>
          <p14:tracePt t="4842" x="3429000" y="3014663"/>
          <p14:tracePt t="4843" x="3421063" y="3014663"/>
          <p14:tracePt t="4847" x="3413125" y="3022600"/>
          <p14:tracePt t="4850" x="3397250" y="3022600"/>
          <p14:tracePt t="4851" x="3389313" y="3022600"/>
          <p14:tracePt t="4854" x="3381375" y="3022600"/>
          <p14:tracePt t="4858" x="3373438" y="3022600"/>
          <p14:tracePt t="4859" x="3365500" y="3022600"/>
          <p14:tracePt t="4865" x="3357563" y="3022600"/>
          <p14:tracePt t="4881" x="3349625" y="3014663"/>
          <p14:tracePt t="4885" x="3349625" y="3006725"/>
          <p14:tracePt t="4899" x="3349625" y="2982913"/>
          <p14:tracePt t="4903" x="3349625" y="2974975"/>
          <p14:tracePt t="4907" x="3349625" y="2967038"/>
          <p14:tracePt t="4911" x="3349625" y="2959100"/>
          <p14:tracePt t="4914" x="3349625" y="2951163"/>
          <p14:tracePt t="4915" x="3349625" y="2943225"/>
          <p14:tracePt t="4919" x="3349625" y="2935288"/>
          <p14:tracePt t="4923" x="3349625" y="2919413"/>
          <p14:tracePt t="4926" x="3349625" y="2909888"/>
          <p14:tracePt t="4931" x="3349625" y="2901950"/>
          <p14:tracePt t="4933" x="3349625" y="2894013"/>
          <p14:tracePt t="4935" x="3349625" y="2886075"/>
          <p14:tracePt t="4938" x="3349625" y="2878138"/>
          <p14:tracePt t="4941" x="3357563" y="2870200"/>
          <p14:tracePt t="4942" x="3357563" y="2862263"/>
          <p14:tracePt t="4944" x="3365500" y="2854325"/>
          <p14:tracePt t="4949" x="3365500" y="2838450"/>
          <p14:tracePt t="4951" x="3373438" y="2838450"/>
          <p14:tracePt t="4952" x="3373438" y="2830513"/>
          <p14:tracePt t="4954" x="3381375" y="2822575"/>
          <p14:tracePt t="4956" x="3381375" y="2814638"/>
          <p14:tracePt t="4958" x="3381375" y="2806700"/>
          <p14:tracePt t="4959" x="3397250" y="2798763"/>
          <p14:tracePt t="4962" x="3397250" y="2790825"/>
          <p14:tracePt t="4965" x="3397250" y="2782888"/>
          <p14:tracePt t="4966" x="3413125" y="2774950"/>
          <p14:tracePt t="4968" x="3413125" y="2759075"/>
          <p14:tracePt t="4970" x="3421063" y="2759075"/>
          <p14:tracePt t="4972" x="3429000" y="2751138"/>
          <p14:tracePt t="4973" x="3429000" y="2735263"/>
          <p14:tracePt t="4975" x="3444875" y="2727325"/>
          <p14:tracePt t="4977" x="3452813" y="2711450"/>
          <p14:tracePt t="4980" x="3460750" y="2703513"/>
          <p14:tracePt t="4983" x="3468688" y="2695575"/>
          <p14:tracePt t="4984" x="3484563" y="2687638"/>
          <p14:tracePt t="4986" x="3484563" y="2671763"/>
          <p14:tracePt t="4988" x="3500438" y="2671763"/>
          <p14:tracePt t="4989" x="3508375" y="2647950"/>
          <p14:tracePt t="4991" x="3524250" y="2647950"/>
          <p14:tracePt t="4993" x="3532188" y="2632075"/>
          <p14:tracePt t="4995" x="3540125" y="2624138"/>
          <p14:tracePt t="4998" x="3563938" y="2608263"/>
          <p14:tracePt t="5000" x="3571875" y="2600325"/>
          <p14:tracePt t="5002" x="3587750" y="2592388"/>
          <p14:tracePt t="5004" x="3595688" y="2576513"/>
          <p14:tracePt t="5006" x="3611563" y="2566988"/>
          <p14:tracePt t="5007" x="3627438" y="2551113"/>
          <p14:tracePt t="5009" x="3635375" y="2543175"/>
          <p14:tracePt t="5012" x="3651250" y="2527300"/>
          <p14:tracePt t="5014" x="3668713" y="2519363"/>
          <p14:tracePt t="5017" x="3684588" y="2503488"/>
          <p14:tracePt t="5018" x="3692525" y="2495550"/>
          <p14:tracePt t="5020" x="3716338" y="2479675"/>
          <p14:tracePt t="5022" x="3724275" y="2479675"/>
          <p14:tracePt t="5024" x="3740150" y="2463800"/>
          <p14:tracePt t="5025" x="3763963" y="2455863"/>
          <p14:tracePt t="5026" x="3779838" y="2447925"/>
          <p14:tracePt t="5029" x="3787775" y="2439988"/>
          <p14:tracePt t="5031" x="3803650" y="2432050"/>
          <p14:tracePt t="5033" x="3819525" y="2424113"/>
          <p14:tracePt t="5035" x="3835400" y="2416175"/>
          <p14:tracePt t="5036" x="3851275" y="2408238"/>
          <p14:tracePt t="5039" x="3867150" y="2400300"/>
          <p14:tracePt t="5040" x="3875088" y="2392363"/>
          <p14:tracePt t="5042" x="3883025" y="2384425"/>
          <p14:tracePt t="5045" x="3898900" y="2376488"/>
          <p14:tracePt t="5047" x="3922713" y="2368550"/>
          <p14:tracePt t="5049" x="3930650" y="2360613"/>
          <p14:tracePt t="5051" x="3946525" y="2352675"/>
          <p14:tracePt t="5053" x="3962400" y="2344738"/>
          <p14:tracePt t="5056" x="3970338" y="2336800"/>
          <p14:tracePt t="5057" x="3978275" y="2336800"/>
          <p14:tracePt t="5058" x="4002088" y="2328863"/>
          <p14:tracePt t="5060" x="4011613" y="2320925"/>
          <p14:tracePt t="5062" x="4019550" y="2312988"/>
          <p14:tracePt t="5065" x="4035425" y="2312988"/>
          <p14:tracePt t="5067" x="4051300" y="2297113"/>
          <p14:tracePt t="5069" x="4059238" y="2297113"/>
          <p14:tracePt t="5071" x="4067175" y="2297113"/>
          <p14:tracePt t="5073" x="4075113" y="2289175"/>
          <p14:tracePt t="5074" x="4083050" y="2289175"/>
          <p14:tracePt t="5076" x="4098925" y="2281238"/>
          <p14:tracePt t="5079" x="4106863" y="2281238"/>
          <p14:tracePt t="5081" x="4114800" y="2281238"/>
          <p14:tracePt t="5084" x="4130675" y="2273300"/>
          <p14:tracePt t="5087" x="4138613" y="2273300"/>
          <p14:tracePt t="5089" x="4146550" y="2273300"/>
          <p14:tracePt t="5091" x="4154488" y="2265363"/>
          <p14:tracePt t="5092" x="4162425" y="2265363"/>
          <p14:tracePt t="5095" x="4162425" y="2257425"/>
          <p14:tracePt t="5098" x="4170363" y="2257425"/>
          <p14:tracePt t="5100" x="4186238" y="2257425"/>
          <p14:tracePt t="5105" x="4194175" y="2257425"/>
          <p14:tracePt t="5107" x="4194175" y="2249488"/>
          <p14:tracePt t="5108" x="4202113" y="2249488"/>
          <p14:tracePt t="5110" x="4210050" y="2249488"/>
          <p14:tracePt t="5113" x="4217988" y="2249488"/>
          <p14:tracePt t="5116" x="4217988" y="2241550"/>
          <p14:tracePt t="5118" x="4225925" y="2241550"/>
          <p14:tracePt t="5122" x="4233863" y="2241550"/>
          <p14:tracePt t="5124" x="4241800" y="2241550"/>
          <p14:tracePt t="5125" x="4241800" y="2233613"/>
          <p14:tracePt t="5128" x="4249738" y="2233613"/>
          <p14:tracePt t="5130" x="4249738" y="2224088"/>
          <p14:tracePt t="5132" x="4257675" y="2224088"/>
          <p14:tracePt t="5136" x="4265613" y="2224088"/>
          <p14:tracePt t="5137" x="4273550" y="2224088"/>
          <p14:tracePt t="5140" x="4273550" y="2216150"/>
          <p14:tracePt t="5142" x="4281488" y="2216150"/>
          <p14:tracePt t="5146" x="4289425" y="2216150"/>
          <p14:tracePt t="5148" x="4289425" y="2208213"/>
          <p14:tracePt t="5149" x="4297363" y="2208213"/>
          <p14:tracePt t="5151" x="4305300" y="2208213"/>
          <p14:tracePt t="5156" x="4313238" y="2200275"/>
          <p14:tracePt t="5160" x="4321175" y="2192338"/>
          <p14:tracePt t="5163" x="4329113" y="2192338"/>
          <p14:tracePt t="5165" x="4337050" y="2192338"/>
          <p14:tracePt t="5166" x="4337050" y="2184400"/>
          <p14:tracePt t="5168" x="4344988" y="2184400"/>
          <p14:tracePt t="5172" x="4362450" y="2176463"/>
          <p14:tracePt t="5174" x="4362450" y="2168525"/>
          <p14:tracePt t="5176" x="4370388" y="2168525"/>
          <p14:tracePt t="5178" x="4378325" y="2168525"/>
          <p14:tracePt t="5180" x="4378325" y="2160588"/>
          <p14:tracePt t="5182" x="4386263" y="2160588"/>
          <p14:tracePt t="5184" x="4394200" y="2160588"/>
          <p14:tracePt t="5186" x="4394200" y="2152650"/>
          <p14:tracePt t="5190" x="4410075" y="2144713"/>
          <p14:tracePt t="5197" x="4418013" y="2136775"/>
          <p14:tracePt t="5199" x="4425950" y="2136775"/>
          <p14:tracePt t="5200" x="4425950" y="2128838"/>
          <p14:tracePt t="5203" x="4433888" y="2128838"/>
          <p14:tracePt t="5208" x="4441825" y="2120900"/>
          <p14:tracePt t="5211" x="4441825" y="2112963"/>
          <p14:tracePt t="5213" x="4449763" y="2112963"/>
          <p14:tracePt t="5217" x="4449763" y="2105025"/>
          <p14:tracePt t="5219" x="4457700" y="2105025"/>
          <p14:tracePt t="5223" x="4465638" y="2097088"/>
          <p14:tracePt t="5231" x="4465638" y="2089150"/>
          <p14:tracePt t="5232" x="4473575" y="2089150"/>
          <p14:tracePt t="5234" x="4473575" y="2081213"/>
          <p14:tracePt t="5242" x="4473575" y="2073275"/>
          <p14:tracePt t="5249" x="4473575" y="2065338"/>
          <p14:tracePt t="5258" x="4473575" y="2057400"/>
          <p14:tracePt t="5261" x="4473575" y="2049463"/>
          <p14:tracePt t="5266" x="4473575" y="2041525"/>
          <p14:tracePt t="5274" x="4473575" y="2033588"/>
          <p14:tracePt t="5282" x="4473575" y="2025650"/>
          <p14:tracePt t="5286" x="4473575" y="2017713"/>
          <p14:tracePt t="5292" x="4465638" y="2009775"/>
          <p14:tracePt t="5294" x="4457700" y="2009775"/>
          <p14:tracePt t="5298" x="4457700" y="2001838"/>
          <p14:tracePt t="5300" x="4449763" y="2001838"/>
          <p14:tracePt t="5304" x="4441825" y="2001838"/>
          <p14:tracePt t="5306" x="4441825" y="1985963"/>
          <p14:tracePt t="5310" x="4433888" y="1985963"/>
          <p14:tracePt t="5313" x="4425950" y="1985963"/>
          <p14:tracePt t="5314" x="4425950" y="1978025"/>
          <p14:tracePt t="5316" x="4418013" y="1978025"/>
          <p14:tracePt t="5318" x="4410075" y="1978025"/>
          <p14:tracePt t="5320" x="4410075" y="1970088"/>
          <p14:tracePt t="5322" x="4402138" y="1970088"/>
          <p14:tracePt t="5324" x="4394200" y="1970088"/>
          <p14:tracePt t="5326" x="4386263" y="1962150"/>
          <p14:tracePt t="5328" x="4386263" y="1954213"/>
          <p14:tracePt t="5330" x="4370388" y="1954213"/>
          <p14:tracePt t="5334" x="4362450" y="1946275"/>
          <p14:tracePt t="5336" x="4352925" y="1946275"/>
          <p14:tracePt t="5338" x="4344988" y="1946275"/>
          <p14:tracePt t="5340" x="4337050" y="1938338"/>
          <p14:tracePt t="5344" x="4321175" y="1930400"/>
          <p14:tracePt t="5347" x="4313238" y="1930400"/>
          <p14:tracePt t="5348" x="4305300" y="1930400"/>
          <p14:tracePt t="5349" x="4297363" y="1930400"/>
          <p14:tracePt t="5350" x="4297363" y="1922463"/>
          <p14:tracePt t="5353" x="4281488" y="1922463"/>
          <p14:tracePt t="5357" x="4273550" y="1922463"/>
          <p14:tracePt t="5359" x="4257675" y="1922463"/>
          <p14:tracePt t="5361" x="4257675" y="1914525"/>
          <p14:tracePt t="5362" x="4249738" y="1914525"/>
          <p14:tracePt t="5365" x="4241800" y="1906588"/>
          <p14:tracePt t="5366" x="4233863" y="1906588"/>
          <p14:tracePt t="5368" x="4225925" y="1906588"/>
          <p14:tracePt t="5371" x="4217988" y="1906588"/>
          <p14:tracePt t="5373" x="4210050" y="1906588"/>
          <p14:tracePt t="5375" x="4194175" y="1906588"/>
          <p14:tracePt t="5379" x="4186238" y="1906588"/>
          <p14:tracePt t="5381" x="4178300" y="1906588"/>
          <p14:tracePt t="5383" x="4170363" y="1906588"/>
          <p14:tracePt t="5384" x="4162425" y="1898650"/>
          <p14:tracePt t="5387" x="4154488" y="1898650"/>
          <p14:tracePt t="5389" x="4146550" y="1898650"/>
          <p14:tracePt t="5391" x="4138613" y="1898650"/>
          <p14:tracePt t="5393" x="4130675" y="1898650"/>
          <p14:tracePt t="5396" x="4122738" y="1898650"/>
          <p14:tracePt t="5397" x="4114800" y="1898650"/>
          <p14:tracePt t="5401" x="4098925" y="1898650"/>
          <p14:tracePt t="5405" x="4090988" y="1898650"/>
          <p14:tracePt t="5407" x="4083050" y="1898650"/>
          <p14:tracePt t="5409" x="4075113" y="1898650"/>
          <p14:tracePt t="5410" x="4067175" y="1898650"/>
          <p14:tracePt t="5415" x="4059238" y="1898650"/>
          <p14:tracePt t="5416" x="4051300" y="1898650"/>
          <p14:tracePt t="5418" x="4043363" y="1898650"/>
          <p14:tracePt t="5421" x="4035425" y="1898650"/>
          <p14:tracePt t="5423" x="4027488" y="1898650"/>
          <p14:tracePt t="5425" x="4019550" y="1898650"/>
          <p14:tracePt t="5428" x="4011613" y="1898650"/>
          <p14:tracePt t="5430" x="3994150" y="1898650"/>
          <p14:tracePt t="5431" x="3994150" y="1906588"/>
          <p14:tracePt t="5433" x="3978275" y="1906588"/>
          <p14:tracePt t="5438" x="3970338" y="1914525"/>
          <p14:tracePt t="5440" x="3954463" y="1922463"/>
          <p14:tracePt t="5444" x="3946525" y="1930400"/>
          <p14:tracePt t="5446" x="3938588" y="1938338"/>
          <p14:tracePt t="5448" x="3922713" y="1946275"/>
          <p14:tracePt t="5449" x="3922713" y="1954213"/>
          <p14:tracePt t="5452" x="3914775" y="1954213"/>
          <p14:tracePt t="5454" x="3898900" y="1962150"/>
          <p14:tracePt t="5457" x="3890963" y="1970088"/>
          <p14:tracePt t="5458" x="3883025" y="1985963"/>
          <p14:tracePt t="5460" x="3875088" y="1993900"/>
          <p14:tracePt t="5462" x="3867150" y="2001838"/>
          <p14:tracePt t="5464" x="3859213" y="2017713"/>
          <p14:tracePt t="5466" x="3843338" y="2025650"/>
          <p14:tracePt t="5468" x="3843338" y="2041525"/>
          <p14:tracePt t="5470" x="3827463" y="2049463"/>
          <p14:tracePt t="5472" x="3819525" y="2065338"/>
          <p14:tracePt t="5474" x="3803650" y="2081213"/>
          <p14:tracePt t="5476" x="3795713" y="2089150"/>
          <p14:tracePt t="5480" x="3779838" y="2128838"/>
          <p14:tracePt t="5482" x="3771900" y="2144713"/>
          <p14:tracePt t="5484" x="3756025" y="2160588"/>
          <p14:tracePt t="5485" x="3756025" y="2176463"/>
          <p14:tracePt t="5488" x="3740150" y="2192338"/>
          <p14:tracePt t="5490" x="3732213" y="2208213"/>
          <p14:tracePt t="5492" x="3724275" y="2233613"/>
          <p14:tracePt t="5494" x="3708400" y="2249488"/>
          <p14:tracePt t="5496" x="3708400" y="2265363"/>
          <p14:tracePt t="5498" x="3692525" y="2289175"/>
          <p14:tracePt t="5500" x="3684588" y="2312988"/>
          <p14:tracePt t="5502" x="3668713" y="2328863"/>
          <p14:tracePt t="5503" x="3660775" y="2344738"/>
          <p14:tracePt t="5505" x="3651250" y="2368550"/>
          <p14:tracePt t="5507" x="3635375" y="2392363"/>
          <p14:tracePt t="5509" x="3635375" y="2400300"/>
          <p14:tracePt t="5511" x="3627438" y="2408238"/>
          <p14:tracePt t="5514" x="3611563" y="2439988"/>
          <p14:tracePt t="5517" x="3595688" y="2455863"/>
          <p14:tracePt t="5519" x="3595688" y="2463800"/>
          <p14:tracePt t="5521" x="3587750" y="2471738"/>
          <p14:tracePt t="5523" x="3579813" y="2479675"/>
          <p14:tracePt t="5525" x="3579813" y="2487613"/>
          <p14:tracePt t="5527" x="3579813" y="2495550"/>
          <p14:tracePt t="5529" x="3571875" y="2495550"/>
          <p14:tracePt t="5533" x="3571875" y="2503488"/>
          <p14:tracePt t="5583" x="3571875" y="2495550"/>
          <p14:tracePt t="5585" x="3579813" y="2487613"/>
          <p14:tracePt t="5589" x="3587750" y="2479675"/>
          <p14:tracePt t="5591" x="3595688" y="2471738"/>
          <p14:tracePt t="5594" x="3603625" y="2463800"/>
          <p14:tracePt t="5597" x="3603625" y="2455863"/>
          <p14:tracePt t="5600" x="3619500" y="2439988"/>
          <p14:tracePt t="5601" x="3635375" y="2439988"/>
          <p14:tracePt t="5603" x="3635375" y="2424113"/>
          <p14:tracePt t="5606" x="3651250" y="2424113"/>
          <p14:tracePt t="5608" x="3651250" y="2408238"/>
          <p14:tracePt t="5611" x="3668713" y="2408238"/>
          <p14:tracePt t="5614" x="3692525" y="2384425"/>
          <p14:tracePt t="5616" x="3700463" y="2368550"/>
          <p14:tracePt t="5617" x="3708400" y="2368550"/>
          <p14:tracePt t="5619" x="3724275" y="2360613"/>
          <p14:tracePt t="5622" x="3724275" y="2352675"/>
          <p14:tracePt t="5624" x="3748088" y="2336800"/>
          <p14:tracePt t="5628" x="3763963" y="2320925"/>
          <p14:tracePt t="5631" x="3779838" y="2320925"/>
          <p14:tracePt t="5632" x="3787775" y="2297113"/>
          <p14:tracePt t="5634" x="3795713" y="2297113"/>
          <p14:tracePt t="5635" x="3819525" y="2281238"/>
          <p14:tracePt t="5637" x="3835400" y="2273300"/>
          <p14:tracePt t="5640" x="3843338" y="2265363"/>
          <p14:tracePt t="5642" x="3859213" y="2257425"/>
          <p14:tracePt t="5645" x="3883025" y="2257425"/>
          <p14:tracePt t="5648" x="3906838" y="2233613"/>
          <p14:tracePt t="5650" x="3930650" y="2224088"/>
          <p14:tracePt t="5651" x="3946525" y="2216150"/>
          <p14:tracePt t="5654" x="3962400" y="2208213"/>
          <p14:tracePt t="5656" x="3978275" y="2200275"/>
          <p14:tracePt t="5658" x="3994150" y="2192338"/>
          <p14:tracePt t="5660" x="4019550" y="2184400"/>
          <p14:tracePt t="5663" x="4051300" y="2168525"/>
          <p14:tracePt t="5666" x="4075113" y="2160588"/>
          <p14:tracePt t="5667" x="4090988" y="2160588"/>
          <p14:tracePt t="5668" x="4106863" y="2152650"/>
          <p14:tracePt t="5671" x="4130675" y="2144713"/>
          <p14:tracePt t="5673" x="4154488" y="2136775"/>
          <p14:tracePt t="5675" x="4170363" y="2136775"/>
          <p14:tracePt t="5677" x="4186238" y="2128838"/>
          <p14:tracePt t="5680" x="4210050" y="2120900"/>
          <p14:tracePt t="5681" x="4225925" y="2120900"/>
          <p14:tracePt t="5683" x="4249738" y="2112963"/>
          <p14:tracePt t="5685" x="4273550" y="2105025"/>
          <p14:tracePt t="5687" x="4289425" y="2097088"/>
          <p14:tracePt t="5689" x="4305300" y="2097088"/>
          <p14:tracePt t="5691" x="4321175" y="2097088"/>
          <p14:tracePt t="5693" x="4337050" y="2089150"/>
          <p14:tracePt t="5697" x="4386263" y="2081213"/>
          <p14:tracePt t="5699" x="4402138" y="2081213"/>
          <p14:tracePt t="5701" x="4418013" y="2073275"/>
          <p14:tracePt t="5705" x="4449763" y="2073275"/>
          <p14:tracePt t="5707" x="4465638" y="2073275"/>
          <p14:tracePt t="5709" x="4481513" y="2073275"/>
          <p14:tracePt t="5714" x="4521200" y="2073275"/>
          <p14:tracePt t="5717" x="4545013" y="2073275"/>
          <p14:tracePt t="5719" x="4560888" y="2073275"/>
          <p14:tracePt t="5720" x="4576763" y="2073275"/>
          <p14:tracePt t="5723" x="4584700" y="2073275"/>
          <p14:tracePt t="5725" x="4600575" y="2073275"/>
          <p14:tracePt t="5727" x="4608513" y="2073275"/>
          <p14:tracePt t="5729" x="4624388" y="2073275"/>
          <p14:tracePt t="5731" x="4640263" y="2073275"/>
          <p14:tracePt t="5733" x="4648200" y="2081213"/>
          <p14:tracePt t="5734" x="4656138" y="2081213"/>
          <p14:tracePt t="5737" x="4672013" y="2081213"/>
          <p14:tracePt t="5739" x="4679950" y="2089150"/>
          <p14:tracePt t="5741" x="4687888" y="2097088"/>
          <p14:tracePt t="5743" x="4705350" y="2097088"/>
          <p14:tracePt t="5746" x="4713288" y="2105025"/>
          <p14:tracePt t="5748" x="4729163" y="2112963"/>
          <p14:tracePt t="5749" x="4737100" y="2120900"/>
          <p14:tracePt t="5750" x="4745038" y="2120900"/>
          <p14:tracePt t="5751" x="4752975" y="2128838"/>
          <p14:tracePt t="5754" x="4760913" y="2136775"/>
          <p14:tracePt t="5756" x="4768850" y="2144713"/>
          <p14:tracePt t="5758" x="4776788" y="2160588"/>
          <p14:tracePt t="5760" x="4784725" y="2160588"/>
          <p14:tracePt t="5763" x="4792663" y="2176463"/>
          <p14:tracePt t="5765" x="4800600" y="2192338"/>
          <p14:tracePt t="5768" x="4808538" y="2200275"/>
          <p14:tracePt t="5769" x="4808538" y="2208213"/>
          <p14:tracePt t="5771" x="4816475" y="2216150"/>
          <p14:tracePt t="5774" x="4816475" y="2233613"/>
          <p14:tracePt t="5776" x="4832350" y="2241550"/>
          <p14:tracePt t="5780" x="4840288" y="2257425"/>
          <p14:tracePt t="5782" x="4840288" y="2273300"/>
          <p14:tracePt t="5784" x="4848225" y="2281238"/>
          <p14:tracePt t="5785" x="4848225" y="2289175"/>
          <p14:tracePt t="5787" x="4848225" y="2305050"/>
          <p14:tracePt t="5790" x="4856163" y="2312988"/>
          <p14:tracePt t="5792" x="4856163" y="2320925"/>
          <p14:tracePt t="5794" x="4856163" y="2336800"/>
          <p14:tracePt t="5796" x="4864100" y="2344738"/>
          <p14:tracePt t="5798" x="4864100" y="2352675"/>
          <p14:tracePt t="5800" x="4864100" y="2360613"/>
          <p14:tracePt t="5801" x="4864100" y="2376488"/>
          <p14:tracePt t="5803" x="4864100" y="2384425"/>
          <p14:tracePt t="5805" x="4864100" y="2392363"/>
          <p14:tracePt t="5808" x="4864100" y="2400300"/>
          <p14:tracePt t="5810" x="4864100" y="2408238"/>
          <p14:tracePt t="5814" x="4864100" y="2432050"/>
          <p14:tracePt t="5817" x="4864100" y="2439988"/>
          <p14:tracePt t="5819" x="4864100" y="2447925"/>
          <p14:tracePt t="5821" x="4864100" y="2455863"/>
          <p14:tracePt t="5823" x="4864100" y="2463800"/>
          <p14:tracePt t="5826" x="4864100" y="2471738"/>
          <p14:tracePt t="5828" x="4864100" y="2479675"/>
          <p14:tracePt t="5830" x="4864100" y="2487613"/>
          <p14:tracePt t="5835" x="4856163" y="2495550"/>
          <p14:tracePt t="5838" x="4856163" y="2503488"/>
          <p14:tracePt t="5841" x="4856163" y="2511425"/>
          <p14:tracePt t="5848" x="4848225" y="2519363"/>
          <p14:tracePt t="5851" x="4840288" y="2527300"/>
          <p14:tracePt t="5863" x="4832350" y="2535238"/>
          <p14:tracePt t="5869" x="4832350" y="2543175"/>
          <p14:tracePt t="6039" x="4824413" y="2543175"/>
          <p14:tracePt t="6053" x="4816475" y="2543175"/>
          <p14:tracePt t="6057" x="4808538" y="2551113"/>
          <p14:tracePt t="6062" x="4800600" y="2551113"/>
          <p14:tracePt t="6064" x="4792663" y="2551113"/>
          <p14:tracePt t="6068" x="4784725" y="2559050"/>
          <p14:tracePt t="6070" x="4776788" y="2559050"/>
          <p14:tracePt t="6074" x="4768850" y="2559050"/>
          <p14:tracePt t="6076" x="4760913" y="2559050"/>
          <p14:tracePt t="6081" x="4737100" y="2566988"/>
          <p14:tracePt t="6083" x="4729163" y="2576513"/>
          <p14:tracePt t="6086" x="4713288" y="2576513"/>
          <p14:tracePt t="6088" x="4705350" y="2576513"/>
          <p14:tracePt t="6090" x="4687888" y="2584450"/>
          <p14:tracePt t="6092" x="4679950" y="2584450"/>
          <p14:tracePt t="6094" x="4664075" y="2592388"/>
          <p14:tracePt t="6099" x="4640263" y="2592388"/>
          <p14:tracePt t="6101" x="4608513" y="2600325"/>
          <p14:tracePt t="6104" x="4600575" y="2608263"/>
          <p14:tracePt t="6106" x="4576763" y="2608263"/>
          <p14:tracePt t="6108" x="4560888" y="2616200"/>
          <p14:tracePt t="6110" x="4545013" y="2616200"/>
          <p14:tracePt t="6115" x="4521200" y="2624138"/>
          <p14:tracePt t="6117" x="4481513" y="2632075"/>
          <p14:tracePt t="6120" x="4465638" y="2632075"/>
          <p14:tracePt t="6122" x="4449763" y="2640013"/>
          <p14:tracePt t="6124" x="4433888" y="2640013"/>
          <p14:tracePt t="6126" x="4418013" y="2640013"/>
          <p14:tracePt t="6133" x="4370388" y="2655888"/>
          <p14:tracePt t="6134" x="4362450" y="2655888"/>
          <p14:tracePt t="6136" x="4337050" y="2655888"/>
          <p14:tracePt t="6137" x="4329113" y="2663825"/>
          <p14:tracePt t="6139" x="4313238" y="2663825"/>
          <p14:tracePt t="6142" x="4305300" y="2671763"/>
          <p14:tracePt t="6146" x="4273550" y="2679700"/>
          <p14:tracePt t="6150" x="4249738" y="2679700"/>
          <p14:tracePt t="6152" x="4233863" y="2687638"/>
          <p14:tracePt t="6153" x="4225925" y="2687638"/>
          <p14:tracePt t="6154" x="4217988" y="2695575"/>
          <p14:tracePt t="6156" x="4202113" y="2695575"/>
          <p14:tracePt t="6159" x="4194175" y="2695575"/>
          <p14:tracePt t="6164" x="4178300" y="2695575"/>
          <p14:tracePt t="6167" x="4162425" y="2703513"/>
          <p14:tracePt t="6168" x="4154488" y="2703513"/>
          <p14:tracePt t="6170" x="4146550" y="2703513"/>
          <p14:tracePt t="6175" x="4138613" y="2703513"/>
          <p14:tracePt t="6180" x="4130675" y="2703513"/>
          <p14:tracePt t="6185" x="4130675" y="2711450"/>
          <p14:tracePt t="6240" x="4122738" y="2711450"/>
          <p14:tracePt t="6250" x="4122738" y="2703513"/>
          <p14:tracePt t="6256" x="4122738" y="2695575"/>
          <p14:tracePt t="6258" x="4114800" y="2695575"/>
          <p14:tracePt t="6263" x="4106863" y="2695575"/>
          <p14:tracePt t="6265" x="4106863" y="2687638"/>
          <p14:tracePt t="6266" x="4106863" y="2679700"/>
          <p14:tracePt t="6272" x="4098925" y="2679700"/>
          <p14:tracePt t="6274" x="4098925" y="2671763"/>
          <p14:tracePt t="6281" x="4090988" y="2663825"/>
          <p14:tracePt t="6284" x="4090988" y="2655888"/>
          <p14:tracePt t="6286" x="4083050" y="2655888"/>
          <p14:tracePt t="6290" x="4075113" y="2647950"/>
          <p14:tracePt t="6292" x="4075113" y="2640013"/>
          <p14:tracePt t="6296" x="4067175" y="2632075"/>
          <p14:tracePt t="6300" x="4059238" y="2624138"/>
          <p14:tracePt t="6304" x="4051300" y="2616200"/>
          <p14:tracePt t="6306" x="4043363" y="2608263"/>
          <p14:tracePt t="6310" x="4035425" y="2600325"/>
          <p14:tracePt t="6314" x="4027488" y="2600325"/>
          <p14:tracePt t="6317" x="4019550" y="2584450"/>
          <p14:tracePt t="6319" x="4011613" y="2576513"/>
          <p14:tracePt t="6323" x="4002088" y="2576513"/>
          <p14:tracePt t="6325" x="3994150" y="2566988"/>
          <p14:tracePt t="6327" x="3986213" y="2559050"/>
          <p14:tracePt t="6330" x="3978275" y="2559050"/>
          <p14:tracePt t="6334" x="3954463" y="2543175"/>
          <p14:tracePt t="6337" x="3946525" y="2543175"/>
          <p14:tracePt t="6339" x="3938588" y="2535238"/>
          <p14:tracePt t="6341" x="3922713" y="2527300"/>
          <p14:tracePt t="6346" x="3906838" y="2527300"/>
          <p14:tracePt t="6351" x="3875088" y="2511425"/>
          <p14:tracePt t="6353" x="3859213" y="2511425"/>
          <p14:tracePt t="6355" x="3843338" y="2503488"/>
          <p14:tracePt t="6357" x="3827463" y="2503488"/>
          <p14:tracePt t="6359" x="3819525" y="2495550"/>
          <p14:tracePt t="6363" x="3779838" y="2495550"/>
          <p14:tracePt t="6366" x="3763963" y="2487613"/>
          <p14:tracePt t="6367" x="3740150" y="2487613"/>
          <p14:tracePt t="6369" x="3724275" y="2479675"/>
          <p14:tracePt t="6371" x="3708400" y="2479675"/>
          <p14:tracePt t="6372" x="3692525" y="2471738"/>
          <p14:tracePt t="6374" x="3668713" y="2471738"/>
          <p14:tracePt t="6377" x="3651250" y="2471738"/>
          <p14:tracePt t="6381" x="3627438" y="2471738"/>
          <p14:tracePt t="6384" x="3579813" y="2455863"/>
          <p14:tracePt t="6385" x="3556000" y="2455863"/>
          <p14:tracePt t="6387" x="3532188" y="2447925"/>
          <p14:tracePt t="6388" x="3508375" y="2447925"/>
          <p14:tracePt t="6390" x="3484563" y="2447925"/>
          <p14:tracePt t="6391" x="3460750" y="2447925"/>
          <p14:tracePt t="6394" x="3436938" y="2439988"/>
          <p14:tracePt t="6397" x="3405188" y="2439988"/>
          <p14:tracePt t="6400" x="3357563" y="2432050"/>
          <p14:tracePt t="6402" x="3333750" y="2424113"/>
          <p14:tracePt t="6404" x="3300413" y="2424113"/>
          <p14:tracePt t="6405" x="3276600" y="2424113"/>
          <p14:tracePt t="6407" x="3244850" y="2424113"/>
          <p14:tracePt t="6410" x="3213100" y="2416175"/>
          <p14:tracePt t="6413" x="3197225" y="2416175"/>
          <p14:tracePt t="6416" x="3165475" y="2408238"/>
          <p14:tracePt t="6417" x="3141663" y="2408238"/>
          <p14:tracePt t="6418" x="3117850" y="2408238"/>
          <p14:tracePt t="6419" x="3094038" y="2400300"/>
          <p14:tracePt t="6422" x="3070225" y="2392363"/>
          <p14:tracePt t="6423" x="3046413" y="2392363"/>
          <p14:tracePt t="6425" x="3014663" y="2392363"/>
          <p14:tracePt t="6430" x="2974975" y="2392363"/>
          <p14:tracePt t="6433" x="2949575" y="2384425"/>
          <p14:tracePt t="6434" x="2925763" y="2384425"/>
          <p14:tracePt t="6436" x="2901950" y="2384425"/>
          <p14:tracePt t="6437" x="2886075" y="2376488"/>
          <p14:tracePt t="6439" x="2862263" y="2376488"/>
          <p14:tracePt t="6442" x="2846388" y="2376488"/>
          <p14:tracePt t="6444" x="2830513" y="2376488"/>
          <p14:tracePt t="6447" x="2814638" y="2376488"/>
          <p14:tracePt t="6450" x="2774950" y="2368550"/>
          <p14:tracePt t="6451" x="2759075" y="2368550"/>
          <p14:tracePt t="6453" x="2743200" y="2368550"/>
          <p14:tracePt t="6456" x="2735263" y="2368550"/>
          <p14:tracePt t="6458" x="2719388" y="2368550"/>
          <p14:tracePt t="6460" x="2703513" y="2368550"/>
          <p14:tracePt t="6464" x="2671763" y="2368550"/>
          <p14:tracePt t="6466" x="2663825" y="2368550"/>
          <p14:tracePt t="6468" x="2655888" y="2368550"/>
          <p14:tracePt t="6469" x="2640013" y="2368550"/>
          <p14:tracePt t="6472" x="2632075" y="2368550"/>
          <p14:tracePt t="6474" x="2624138" y="2368550"/>
          <p14:tracePt t="6475" x="2616200" y="2368550"/>
          <p14:tracePt t="6477" x="2606675" y="2368550"/>
          <p14:tracePt t="6480" x="2598738" y="2368550"/>
          <p14:tracePt t="6484" x="2590800" y="2368550"/>
          <p14:tracePt t="6485" x="2582863" y="2368550"/>
          <p14:tracePt t="6491" x="2574925" y="2368550"/>
          <p14:tracePt t="6496" x="2566988" y="2368550"/>
          <p14:tracePt t="6534" x="2566988" y="2360613"/>
          <p14:tracePt t="6545" x="2566988" y="2352675"/>
          <p14:tracePt t="6547" x="2559050" y="2352675"/>
          <p14:tracePt t="6552" x="2559050" y="2344738"/>
          <p14:tracePt t="6558" x="2559050" y="2336800"/>
          <p14:tracePt t="6569" x="2559050" y="2328863"/>
          <p14:tracePt t="6581" x="2559050" y="2320925"/>
          <p14:tracePt t="6590" x="2559050" y="2312988"/>
          <p14:tracePt t="6592" x="2551113" y="2305050"/>
          <p14:tracePt t="6603" x="2551113" y="2297113"/>
          <p14:tracePt t="6610" x="2551113" y="2289175"/>
          <p14:tracePt t="6620" x="2551113" y="2281238"/>
          <p14:tracePt t="6627" x="2551113" y="2273300"/>
          <p14:tracePt t="6630" x="2543175" y="2273300"/>
          <p14:tracePt t="6633" x="2543175" y="2265363"/>
          <p14:tracePt t="6639" x="2535238" y="2265363"/>
          <p14:tracePt t="6643" x="2535238" y="2257425"/>
          <p14:tracePt t="6651" x="2527300" y="2249488"/>
          <p14:tracePt t="6657" x="2527300" y="2241550"/>
          <p14:tracePt t="6664" x="2519363" y="2241550"/>
          <p14:tracePt t="6667" x="2519363" y="2233613"/>
          <p14:tracePt t="6675" x="2511425" y="2233613"/>
          <p14:tracePt t="6677" x="2511425" y="2224088"/>
          <p14:tracePt t="6683" x="2503488" y="2224088"/>
          <p14:tracePt t="6691" x="2503488" y="2216150"/>
          <p14:tracePt t="6699" x="2503488" y="2208213"/>
          <p14:tracePt t="6707" x="2495550" y="2208213"/>
          <p14:tracePt t="6753" x="2495550" y="2200275"/>
          <p14:tracePt t="6766" x="2487613" y="2200275"/>
          <p14:tracePt t="7151" x="2487613" y="2208213"/>
          <p14:tracePt t="7155" x="2487613" y="2216150"/>
          <p14:tracePt t="7161" x="2487613" y="2224088"/>
          <p14:tracePt t="7165" x="2487613" y="2233613"/>
          <p14:tracePt t="7169" x="2487613" y="2241550"/>
          <p14:tracePt t="7172" x="2487613" y="2249488"/>
          <p14:tracePt t="7175" x="2487613" y="2257425"/>
          <p14:tracePt t="7177" x="2487613" y="2265363"/>
          <p14:tracePt t="7179" x="2487613" y="2273300"/>
          <p14:tracePt t="7181" x="2487613" y="2281238"/>
          <p14:tracePt t="7183" x="2487613" y="2289175"/>
          <p14:tracePt t="7185" x="2487613" y="2297113"/>
          <p14:tracePt t="7187" x="2487613" y="2305050"/>
          <p14:tracePt t="7189" x="2487613" y="2312988"/>
          <p14:tracePt t="7191" x="2487613" y="2320925"/>
          <p14:tracePt t="7193" x="2487613" y="2336800"/>
          <p14:tracePt t="7195" x="2487613" y="2360613"/>
          <p14:tracePt t="7198" x="2487613" y="2368550"/>
          <p14:tracePt t="7200" x="2487613" y="2384425"/>
          <p14:tracePt t="7202" x="2487613" y="2392363"/>
          <p14:tracePt t="7204" x="2487613" y="2408238"/>
          <p14:tracePt t="7206" x="2487613" y="2416175"/>
          <p14:tracePt t="7208" x="2487613" y="2432050"/>
          <p14:tracePt t="7210" x="2487613" y="2439988"/>
          <p14:tracePt t="7212" x="2487613" y="2455863"/>
          <p14:tracePt t="7214" x="2487613" y="2463800"/>
          <p14:tracePt t="7216" x="2487613" y="2479675"/>
          <p14:tracePt t="7218" x="2495550" y="2495550"/>
          <p14:tracePt t="7220" x="2495550" y="2503488"/>
          <p14:tracePt t="7222" x="2495550" y="2511425"/>
          <p14:tracePt t="7224" x="2495550" y="2527300"/>
          <p14:tracePt t="7226" x="2503488" y="2535238"/>
          <p14:tracePt t="7228" x="2503488" y="2543175"/>
          <p14:tracePt t="7230" x="2503488" y="2559050"/>
          <p14:tracePt t="7232" x="2511425" y="2576513"/>
          <p14:tracePt t="7234" x="2511425" y="2584450"/>
          <p14:tracePt t="7236" x="2511425" y="2600325"/>
          <p14:tracePt t="7238" x="2511425" y="2616200"/>
          <p14:tracePt t="7240" x="2519363" y="2624138"/>
          <p14:tracePt t="7242" x="2519363" y="2640013"/>
          <p14:tracePt t="7245" x="2527300" y="2647950"/>
          <p14:tracePt t="7247" x="2527300" y="2663825"/>
          <p14:tracePt t="7248" x="2535238" y="2679700"/>
          <p14:tracePt t="7250" x="2535238" y="2687638"/>
          <p14:tracePt t="7252" x="2543175" y="2703513"/>
          <p14:tracePt t="7254" x="2551113" y="2719388"/>
          <p14:tracePt t="7256" x="2551113" y="2727325"/>
          <p14:tracePt t="7257" x="2559050" y="2743200"/>
          <p14:tracePt t="7260" x="2559050" y="2751138"/>
          <p14:tracePt t="7264" x="2566988" y="2774950"/>
          <p14:tracePt t="7265" x="2574925" y="2790825"/>
          <p14:tracePt t="7268" x="2582863" y="2798763"/>
          <p14:tracePt t="7271" x="2582863" y="2806700"/>
          <p14:tracePt t="7272" x="2582863" y="2822575"/>
          <p14:tracePt t="7274" x="2590800" y="2830513"/>
          <p14:tracePt t="7275" x="2598738" y="2846388"/>
          <p14:tracePt t="7279" x="2616200" y="2854325"/>
          <p14:tracePt t="7281" x="2616200" y="2862263"/>
          <p14:tracePt t="7283" x="2616200" y="2870200"/>
          <p14:tracePt t="7285" x="2624138" y="2878138"/>
          <p14:tracePt t="7289" x="2632075" y="2886075"/>
          <p14:tracePt t="7292" x="2640013" y="2894013"/>
          <p14:tracePt t="7294" x="2640013" y="2901950"/>
          <p14:tracePt t="7301" x="2647950" y="2909888"/>
          <p14:tracePt t="7316" x="2655888" y="2919413"/>
          <p14:tracePt t="7390" x="2655888" y="2909888"/>
          <p14:tracePt t="7396" x="2647950" y="2909888"/>
          <p14:tracePt t="7407" x="2640013" y="2901950"/>
          <p14:tracePt t="7410" x="2632075" y="2894013"/>
          <p14:tracePt t="7416" x="2624138" y="2886075"/>
          <p14:tracePt t="7420" x="2616200" y="2886075"/>
          <p14:tracePt t="7423" x="2606675" y="2878138"/>
          <p14:tracePt t="7424" x="2598738" y="2870200"/>
          <p14:tracePt t="7428" x="2582863" y="2862263"/>
          <p14:tracePt t="7432" x="2582863" y="2854325"/>
          <p14:tracePt t="7434" x="2566988" y="2846388"/>
          <p14:tracePt t="7435" x="2559050" y="2846388"/>
          <p14:tracePt t="7438" x="2551113" y="2838450"/>
          <p14:tracePt t="7440" x="2543175" y="2838450"/>
          <p14:tracePt t="7441" x="2535238" y="2838450"/>
          <p14:tracePt t="7443" x="2527300" y="2822575"/>
          <p14:tracePt t="7446" x="2519363" y="2814638"/>
          <p14:tracePt t="7448" x="2495550" y="2806700"/>
          <p14:tracePt t="7453" x="2479675" y="2798763"/>
          <p14:tracePt t="7455" x="2471738" y="2790825"/>
          <p14:tracePt t="7457" x="2463800" y="2790825"/>
          <p14:tracePt t="7459" x="2455863" y="2782888"/>
          <p14:tracePt t="7462" x="2447925" y="2774950"/>
          <p14:tracePt t="7465" x="2432050" y="2767013"/>
          <p14:tracePt t="7466" x="2424113" y="2759075"/>
          <p14:tracePt t="7469" x="2416175" y="2751138"/>
          <p14:tracePt t="7471" x="2408238" y="2751138"/>
          <p14:tracePt t="7473" x="2400300" y="2743200"/>
          <p14:tracePt t="7475" x="2392363" y="2735263"/>
          <p14:tracePt t="7478" x="2384425" y="2727325"/>
          <p14:tracePt t="7480" x="2376488" y="2719388"/>
          <p14:tracePt t="7482" x="2368550" y="2719388"/>
          <p14:tracePt t="7483" x="2360613" y="2703513"/>
          <p14:tracePt t="7485" x="2352675" y="2703513"/>
          <p14:tracePt t="7487" x="2352675" y="2695575"/>
          <p14:tracePt t="7489" x="2336800" y="2679700"/>
          <p14:tracePt t="7493" x="2320925" y="2671763"/>
          <p14:tracePt t="7496" x="2320925" y="2655888"/>
          <p14:tracePt t="7498" x="2305050" y="2647950"/>
          <p14:tracePt t="7499" x="2305050" y="2640013"/>
          <p14:tracePt t="7500" x="2289175" y="2624138"/>
          <p14:tracePt t="7503" x="2289175" y="2616200"/>
          <p14:tracePt t="7505" x="2281238" y="2608263"/>
          <p14:tracePt t="7507" x="2273300" y="2600325"/>
          <p14:tracePt t="7509" x="2265363" y="2592388"/>
          <p14:tracePt t="7512" x="2247900" y="2566988"/>
          <p14:tracePt t="7514" x="2239963" y="2559050"/>
          <p14:tracePt t="7516" x="2239963" y="2551113"/>
          <p14:tracePt t="7517" x="2232025" y="2543175"/>
          <p14:tracePt t="7520" x="2216150" y="2527300"/>
          <p14:tracePt t="7525" x="2216150" y="2511425"/>
          <p14:tracePt t="7526" x="2200275" y="2511425"/>
          <p14:tracePt t="7528" x="2200275" y="2495550"/>
          <p14:tracePt t="7531" x="2192338" y="2495550"/>
          <p14:tracePt t="7532" x="2184400" y="2479675"/>
          <p14:tracePt t="7536" x="2184400" y="2471738"/>
          <p14:tracePt t="7538" x="2176463" y="2463800"/>
          <p14:tracePt t="7540" x="2176463" y="2455863"/>
          <p14:tracePt t="7542" x="2168525" y="2447925"/>
          <p14:tracePt t="7546" x="2160588" y="2432050"/>
          <p14:tracePt t="7549" x="2152650" y="2416175"/>
          <p14:tracePt t="7554" x="2144713" y="2408238"/>
          <p14:tracePt t="7556" x="2144713" y="2392363"/>
          <p14:tracePt t="7558" x="2136775" y="2392363"/>
          <p14:tracePt t="7560" x="2128838" y="2384425"/>
          <p14:tracePt t="7562" x="2128838" y="2376488"/>
          <p14:tracePt t="7564" x="2120900" y="2368550"/>
          <p14:tracePt t="7565" x="2112963" y="2368550"/>
          <p14:tracePt t="7568" x="2112963" y="2352675"/>
          <p14:tracePt t="7570" x="2105025" y="2344738"/>
          <p14:tracePt t="7572" x="2097088" y="2336800"/>
          <p14:tracePt t="7574" x="2097088" y="2328863"/>
          <p14:tracePt t="7576" x="2089150" y="2328863"/>
          <p14:tracePt t="7578" x="2081213" y="2320925"/>
          <p14:tracePt t="7582" x="2073275" y="2312988"/>
          <p14:tracePt t="7584" x="2065338" y="2305050"/>
          <p14:tracePt t="7586" x="2065338" y="2297113"/>
          <p14:tracePt t="7588" x="2057400" y="2297113"/>
          <p14:tracePt t="7590" x="2049463" y="2289175"/>
          <p14:tracePt t="7592" x="2041525" y="2289175"/>
          <p14:tracePt t="7595" x="2025650" y="2281238"/>
          <p14:tracePt t="7597" x="2025650" y="2273300"/>
          <p14:tracePt t="7598" x="2017713" y="2273300"/>
          <p14:tracePt t="7600" x="2009775" y="2273300"/>
          <p14:tracePt t="7603" x="2001838" y="2265363"/>
          <p14:tracePt t="7608" x="1993900" y="2257425"/>
          <p14:tracePt t="7609" x="1985963" y="2257425"/>
          <p14:tracePt t="7612" x="1978025" y="2257425"/>
          <p14:tracePt t="7615" x="1970088" y="2257425"/>
          <p14:tracePt t="7617" x="1970088" y="2249488"/>
          <p14:tracePt t="7619" x="1962150" y="2249488"/>
          <p14:tracePt t="7623" x="1954213" y="2249488"/>
          <p14:tracePt t="7625" x="1946275" y="2249488"/>
          <p14:tracePt t="7631" x="1938338" y="2249488"/>
          <p14:tracePt t="7637" x="1930400" y="2249488"/>
          <p14:tracePt t="7647" x="1922463" y="2249488"/>
          <p14:tracePt t="7650" x="1912938" y="2249488"/>
          <p14:tracePt t="7652" x="1912938" y="2257425"/>
          <p14:tracePt t="7659" x="1912938" y="2265363"/>
          <p14:tracePt t="7661" x="1905000" y="2265363"/>
          <p14:tracePt t="7667" x="1905000" y="2273300"/>
          <p14:tracePt t="7671" x="1897063" y="2273300"/>
          <p14:tracePt t="7673" x="1897063" y="2281238"/>
          <p14:tracePt t="7679" x="1889125" y="2289175"/>
          <p14:tracePt t="7681" x="1889125" y="2297113"/>
          <p14:tracePt t="7682" x="1881188" y="2297113"/>
          <p14:tracePt t="7685" x="1881188" y="2305050"/>
          <p14:tracePt t="7690" x="1873250" y="2312988"/>
          <p14:tracePt t="7695" x="1873250" y="2320925"/>
          <p14:tracePt t="7697" x="1865313" y="2328863"/>
          <p14:tracePt t="7699" x="1865313" y="2336800"/>
          <p14:tracePt t="7701" x="1857375" y="2344738"/>
          <p14:tracePt t="7706" x="1849438" y="2352675"/>
          <p14:tracePt t="7708" x="1849438" y="2360613"/>
          <p14:tracePt t="7710" x="1849438" y="2368550"/>
          <p14:tracePt t="7714" x="1841500" y="2384425"/>
          <p14:tracePt t="7716" x="1833563" y="2384425"/>
          <p14:tracePt t="7717" x="1825625" y="2392363"/>
          <p14:tracePt t="7719" x="1825625" y="2400300"/>
          <p14:tracePt t="7722" x="1825625" y="2408238"/>
          <p14:tracePt t="7725" x="1817688" y="2416175"/>
          <p14:tracePt t="7729" x="1817688" y="2432050"/>
          <p14:tracePt t="7731" x="1817688" y="2439988"/>
          <p14:tracePt t="7732" x="1809750" y="2447925"/>
          <p14:tracePt t="7733" x="1801813" y="2455863"/>
          <p14:tracePt t="7735" x="1801813" y="2463800"/>
          <p14:tracePt t="7738" x="1801813" y="2471738"/>
          <p14:tracePt t="7740" x="1793875" y="2479675"/>
          <p14:tracePt t="7742" x="1793875" y="2487613"/>
          <p14:tracePt t="7745" x="1785938" y="2503488"/>
          <p14:tracePt t="7747" x="1785938" y="2519363"/>
          <p14:tracePt t="7749" x="1778000" y="2535238"/>
          <p14:tracePt t="7751" x="1778000" y="2543175"/>
          <p14:tracePt t="7754" x="1770063" y="2551113"/>
          <p14:tracePt t="7756" x="1770063" y="2566988"/>
          <p14:tracePt t="7758" x="1770063" y="2576513"/>
          <p14:tracePt t="7760" x="1770063" y="2584450"/>
          <p14:tracePt t="7763" x="1770063" y="2592388"/>
          <p14:tracePt t="7764" x="1762125" y="2616200"/>
          <p14:tracePt t="7766" x="1762125" y="2632075"/>
          <p14:tracePt t="7768" x="1762125" y="2640013"/>
          <p14:tracePt t="7771" x="1762125" y="2655888"/>
          <p14:tracePt t="7773" x="1762125" y="2663825"/>
          <p14:tracePt t="7775" x="1762125" y="2671763"/>
          <p14:tracePt t="7779" x="1762125" y="2695575"/>
          <p14:tracePt t="7780" x="1762125" y="2703513"/>
          <p14:tracePt t="7783" x="1762125" y="2719388"/>
          <p14:tracePt t="7784" x="1762125" y="2735263"/>
          <p14:tracePt t="7786" x="1762125" y="2743200"/>
          <p14:tracePt t="7789" x="1762125" y="2751138"/>
          <p14:tracePt t="7791" x="1778000" y="2767013"/>
          <p14:tracePt t="7793" x="1778000" y="2782888"/>
          <p14:tracePt t="7796" x="1778000" y="2790825"/>
          <p14:tracePt t="7797" x="1785938" y="2806700"/>
          <p14:tracePt t="7798" x="1793875" y="2814638"/>
          <p14:tracePt t="7801" x="1801813" y="2822575"/>
          <p14:tracePt t="7802" x="1801813" y="2838450"/>
          <p14:tracePt t="7805" x="1809750" y="2854325"/>
          <p14:tracePt t="7807" x="1817688" y="2862263"/>
          <p14:tracePt t="7809" x="1817688" y="2878138"/>
          <p14:tracePt t="7811" x="1825625" y="2886075"/>
          <p14:tracePt t="7813" x="1833563" y="2894013"/>
          <p14:tracePt t="7815" x="1841500" y="2909888"/>
          <p14:tracePt t="7819" x="1849438" y="2927350"/>
          <p14:tracePt t="7821" x="1857375" y="2935288"/>
          <p14:tracePt t="7823" x="1865313" y="2935288"/>
          <p14:tracePt t="7825" x="1865313" y="2943225"/>
          <p14:tracePt t="7829" x="1873250" y="2959100"/>
          <p14:tracePt t="7833" x="1889125" y="2974975"/>
          <p14:tracePt t="7837" x="1897063" y="2982913"/>
          <p14:tracePt t="7843" x="1905000" y="2990850"/>
          <p14:tracePt t="7847" x="1912938" y="2990850"/>
          <p14:tracePt t="7850" x="1922463" y="2998788"/>
          <p14:tracePt t="7864" x="1930400" y="2998788"/>
          <p14:tracePt t="7867" x="1930400" y="3006725"/>
          <p14:tracePt t="7933" x="1930400" y="3014663"/>
          <p14:tracePt t="7941" x="1930400" y="3022600"/>
          <p14:tracePt t="7947" x="1930400" y="3030538"/>
          <p14:tracePt t="7953" x="1922463" y="3038475"/>
          <p14:tracePt t="7960" x="1922463" y="3046413"/>
          <p14:tracePt t="7963" x="1922463" y="3054350"/>
          <p14:tracePt t="7965" x="1922463" y="3062288"/>
          <p14:tracePt t="7969" x="1912938" y="3070225"/>
          <p14:tracePt t="7973" x="1905000" y="3086100"/>
          <p14:tracePt t="7979" x="1905000" y="3101975"/>
          <p14:tracePt t="7981" x="1897063" y="3109913"/>
          <p14:tracePt t="7983" x="1889125" y="3117850"/>
          <p14:tracePt t="7985" x="1889125" y="3125788"/>
          <p14:tracePt t="7989" x="1881188" y="3133725"/>
          <p14:tracePt t="7991" x="1881188" y="3149600"/>
          <p14:tracePt t="7996" x="1873250" y="3157538"/>
          <p14:tracePt t="7999" x="1865313" y="3173413"/>
          <p14:tracePt t="8003" x="1865313" y="3181350"/>
          <p14:tracePt t="8005" x="1857375" y="3181350"/>
          <p14:tracePt t="8007" x="1857375" y="3189288"/>
          <p14:tracePt t="8009" x="1857375" y="3197225"/>
          <p14:tracePt t="8013" x="1849438" y="3205163"/>
          <p14:tracePt t="8018" x="1849438" y="3213100"/>
          <p14:tracePt t="8020" x="1841500" y="3213100"/>
          <p14:tracePt t="8026" x="1841500" y="3221038"/>
          <p14:tracePt t="8068" x="1833563" y="3221038"/>
          <p14:tracePt t="8091" x="1825625" y="3221038"/>
          <p14:tracePt t="8095" x="1825625" y="3213100"/>
          <p14:tracePt t="8101" x="1817688" y="3213100"/>
          <p14:tracePt t="8103" x="1817688" y="3205163"/>
          <p14:tracePt t="8105" x="1817688" y="3197225"/>
          <p14:tracePt t="8109" x="1809750" y="3197225"/>
          <p14:tracePt t="8115" x="1801813" y="3189288"/>
          <p14:tracePt t="8119" x="1793875" y="3189288"/>
          <p14:tracePt t="8121" x="1793875" y="3181350"/>
          <p14:tracePt t="8131" x="1785938" y="3181350"/>
          <p14:tracePt t="8133" x="1778000" y="3173413"/>
          <p14:tracePt t="8139" x="1770063" y="3173413"/>
          <p14:tracePt t="8184" x="1762125" y="3173413"/>
          <p14:tracePt t="8294" x="1770063" y="3173413"/>
          <p14:tracePt t="8298" x="1778000" y="3173413"/>
          <p14:tracePt t="8303" x="1785938" y="3173413"/>
          <p14:tracePt t="8309" x="1793875" y="3173413"/>
          <p14:tracePt t="8313" x="1809750" y="3181350"/>
          <p14:tracePt t="8317" x="1817688" y="3181350"/>
          <p14:tracePt t="8319" x="1825625" y="3181350"/>
          <p14:tracePt t="8321" x="1833563" y="3189288"/>
          <p14:tracePt t="8323" x="1841500" y="3189288"/>
          <p14:tracePt t="8325" x="1849438" y="3189288"/>
          <p14:tracePt t="8330" x="1889125" y="3197225"/>
          <p14:tracePt t="8334" x="1922463" y="3205163"/>
          <p14:tracePt t="8336" x="1938338" y="3205163"/>
          <p14:tracePt t="8338" x="1954213" y="3213100"/>
          <p14:tracePt t="8340" x="1970088" y="3221038"/>
          <p14:tracePt t="8342" x="1985963" y="3221038"/>
          <p14:tracePt t="8345" x="2009775" y="3228975"/>
          <p14:tracePt t="8348" x="2049463" y="3228975"/>
          <p14:tracePt t="8350" x="2073275" y="3236913"/>
          <p14:tracePt t="8352" x="2097088" y="3244850"/>
          <p14:tracePt t="8354" x="2120900" y="3244850"/>
          <p14:tracePt t="8356" x="2144713" y="3252788"/>
          <p14:tracePt t="8358" x="2176463" y="3252788"/>
          <p14:tracePt t="8362" x="2224088" y="3262313"/>
          <p14:tracePt t="8366" x="2289175" y="3270250"/>
          <p14:tracePt t="8368" x="2312988" y="3278188"/>
          <p14:tracePt t="8370" x="2336800" y="3278188"/>
          <p14:tracePt t="8372" x="2368550" y="3286125"/>
          <p14:tracePt t="8374" x="2400300" y="3286125"/>
          <p14:tracePt t="8376" x="2424113" y="3286125"/>
          <p14:tracePt t="8379" x="2455863" y="3286125"/>
          <p14:tracePt t="8382" x="2527300" y="3294063"/>
          <p14:tracePt t="8384" x="2551113" y="3294063"/>
          <p14:tracePt t="8385" x="2574925" y="3294063"/>
          <p14:tracePt t="8387" x="2616200" y="3294063"/>
          <p14:tracePt t="8389" x="2640013" y="3302000"/>
          <p14:tracePt t="8392" x="2671763" y="3302000"/>
          <p14:tracePt t="8396" x="2727325" y="3309938"/>
          <p14:tracePt t="8398" x="2759075" y="3309938"/>
          <p14:tracePt t="8399" x="2790825" y="3309938"/>
          <p14:tracePt t="8401" x="2830513" y="3317875"/>
          <p14:tracePt t="8403" x="2854325" y="3317875"/>
          <p14:tracePt t="8404" x="2886075" y="3317875"/>
          <p14:tracePt t="8408" x="2917825" y="3317875"/>
          <p14:tracePt t="8410" x="2941638" y="3317875"/>
          <p14:tracePt t="8414" x="2990850" y="3317875"/>
          <p14:tracePt t="8415" x="3014663" y="3317875"/>
          <p14:tracePt t="8416" x="3038475" y="3317875"/>
          <p14:tracePt t="8418" x="3054350" y="3317875"/>
          <p14:tracePt t="8420" x="3078163" y="3317875"/>
          <p14:tracePt t="8422" x="3094038" y="3317875"/>
          <p14:tracePt t="8425" x="3109913" y="3317875"/>
          <p14:tracePt t="8428" x="3125788" y="3317875"/>
          <p14:tracePt t="8430" x="3141663" y="3317875"/>
          <p14:tracePt t="8432" x="3157538" y="3325813"/>
          <p14:tracePt t="8433" x="3165475" y="3325813"/>
          <p14:tracePt t="8434" x="3173413" y="3325813"/>
          <p14:tracePt t="8436" x="3189288" y="3325813"/>
          <p14:tracePt t="8441" x="3197225" y="3325813"/>
          <p14:tracePt t="8446" x="3205163" y="3325813"/>
          <p14:tracePt t="8453" x="3213100" y="3325813"/>
          <p14:tracePt t="8510" x="3213100" y="3333750"/>
          <p14:tracePt t="8533" x="3205163" y="3333750"/>
          <p14:tracePt t="8550" x="3197225" y="3333750"/>
          <p14:tracePt t="8561" x="3189288" y="3333750"/>
          <p14:tracePt t="8562" x="3181350" y="3333750"/>
          <p14:tracePt t="8569" x="3173413" y="3333750"/>
          <p14:tracePt t="8577" x="3165475" y="3333750"/>
          <p14:tracePt t="8583" x="3157538" y="3333750"/>
          <p14:tracePt t="8587" x="3149600" y="3333750"/>
          <p14:tracePt t="8589" x="3141663" y="3333750"/>
          <p14:tracePt t="8593" x="3133725" y="3333750"/>
          <p14:tracePt t="8596" x="3125788" y="3333750"/>
          <p14:tracePt t="8598" x="3117850" y="3333750"/>
          <p14:tracePt t="8601" x="3109913" y="3333750"/>
          <p14:tracePt t="8603" x="3094038" y="3333750"/>
          <p14:tracePt t="8607" x="3086100" y="3333750"/>
          <p14:tracePt t="8609" x="3070225" y="3333750"/>
          <p14:tracePt t="8612" x="3062288" y="3333750"/>
          <p14:tracePt t="8615" x="3038475" y="3333750"/>
          <p14:tracePt t="8616" x="3030538" y="3333750"/>
          <p14:tracePt t="8619" x="3014663" y="3333750"/>
          <p14:tracePt t="8621" x="3006725" y="3333750"/>
          <p14:tracePt t="8623" x="2990850" y="3333750"/>
          <p14:tracePt t="8625" x="2974975" y="3333750"/>
          <p14:tracePt t="8628" x="2967038" y="3333750"/>
          <p14:tracePt t="8631" x="2957513" y="3333750"/>
          <p14:tracePt t="8632" x="2941638" y="3333750"/>
          <p14:tracePt t="8633" x="2917825" y="3341688"/>
          <p14:tracePt t="8635" x="2909888" y="3341688"/>
          <p14:tracePt t="8637" x="2894013" y="3341688"/>
          <p14:tracePt t="8638" x="2886075" y="3349625"/>
          <p14:tracePt t="8641" x="2862263" y="3349625"/>
          <p14:tracePt t="8644" x="2830513" y="3357563"/>
          <p14:tracePt t="8648" x="2814638" y="3357563"/>
          <p14:tracePt t="8650" x="2782888" y="3365500"/>
          <p14:tracePt t="8651" x="2774950" y="3373438"/>
          <p14:tracePt t="8654" x="2759075" y="3373438"/>
          <p14:tracePt t="8656" x="2743200" y="3381375"/>
          <p14:tracePt t="8658" x="2719388" y="3389313"/>
          <p14:tracePt t="8663" x="2687638" y="3397250"/>
          <p14:tracePt t="8666" x="2655888" y="3413125"/>
          <p14:tracePt t="8668" x="2640013" y="3421063"/>
          <p14:tracePt t="8670" x="2632075" y="3429000"/>
          <p14:tracePt t="8672" x="2616200" y="3436938"/>
          <p14:tracePt t="8674" x="2598738" y="3444875"/>
          <p14:tracePt t="8676" x="2582863" y="3452813"/>
          <p14:tracePt t="8680" x="2574925" y="3460750"/>
          <p14:tracePt t="8683" x="2543175" y="3476625"/>
          <p14:tracePt t="8686" x="2519363" y="3500438"/>
          <p14:tracePt t="8688" x="2511425" y="3508375"/>
          <p14:tracePt t="8690" x="2495550" y="3516313"/>
          <p14:tracePt t="8692" x="2487613" y="3524250"/>
          <p14:tracePt t="8695" x="2479675" y="3532188"/>
          <p14:tracePt t="8697" x="2463800" y="3556000"/>
          <p14:tracePt t="8700" x="2447925" y="3571875"/>
          <p14:tracePt t="8702" x="2439988" y="3579813"/>
          <p14:tracePt t="8703" x="2439988" y="3587750"/>
          <p14:tracePt t="8705" x="2424113" y="3605213"/>
          <p14:tracePt t="8707" x="2416175" y="3613150"/>
          <p14:tracePt t="8711" x="2408238" y="3629025"/>
          <p14:tracePt t="8713" x="2400300" y="3644900"/>
          <p14:tracePt t="8716" x="2384425" y="3668713"/>
          <p14:tracePt t="8718" x="2376488" y="3684588"/>
          <p14:tracePt t="8719" x="2368550" y="3692525"/>
          <p14:tracePt t="8721" x="2360613" y="3708400"/>
          <p14:tracePt t="8723" x="2360613" y="3724275"/>
          <p14:tracePt t="8724" x="2352675" y="3740150"/>
          <p14:tracePt t="8728" x="2344738" y="3748088"/>
          <p14:tracePt t="8731" x="2328863" y="3779838"/>
          <p14:tracePt t="8733" x="2320925" y="3795713"/>
          <p14:tracePt t="8735" x="2320925" y="3811588"/>
          <p14:tracePt t="8737" x="2312988" y="3827463"/>
          <p14:tracePt t="8739" x="2312988" y="3835400"/>
          <p14:tracePt t="8740" x="2305050" y="3851275"/>
          <p14:tracePt t="8742" x="2305050" y="3867150"/>
          <p14:tracePt t="8746" x="2305050" y="3890963"/>
          <p14:tracePt t="8747" x="2297113" y="3898900"/>
          <p14:tracePt t="8750" x="2289175" y="3914775"/>
          <p14:tracePt t="8751" x="2281238" y="3930650"/>
          <p14:tracePt t="8753" x="2281238" y="3948113"/>
          <p14:tracePt t="8754" x="2281238" y="3956050"/>
          <p14:tracePt t="8756" x="2281238" y="3971925"/>
          <p14:tracePt t="8758" x="2273300" y="3979863"/>
          <p14:tracePt t="8761" x="2273300" y="3995738"/>
          <p14:tracePt t="8764" x="2265363" y="4003675"/>
          <p14:tracePt t="8766" x="2265363" y="4019550"/>
          <p14:tracePt t="8768" x="2265363" y="4035425"/>
          <p14:tracePt t="8769" x="2265363" y="4043363"/>
          <p14:tracePt t="8770" x="2255838" y="4051300"/>
          <p14:tracePt t="8772" x="2255838" y="4067175"/>
          <p14:tracePt t="8774" x="2247900" y="4075113"/>
          <p14:tracePt t="8778" x="2247900" y="4083050"/>
          <p14:tracePt t="8781" x="2247900" y="4106863"/>
          <p14:tracePt t="8783" x="2247900" y="4114800"/>
          <p14:tracePt t="8785" x="2239963" y="4122738"/>
          <p14:tracePt t="8786" x="2239963" y="4130675"/>
          <p14:tracePt t="8788" x="2232025" y="4138613"/>
          <p14:tracePt t="8791" x="2232025" y="4154488"/>
          <p14:tracePt t="8795" x="2232025" y="4162425"/>
          <p14:tracePt t="8797" x="2224088" y="4170363"/>
          <p14:tracePt t="8799" x="2216150" y="4178300"/>
          <p14:tracePt t="8803" x="2216150" y="4186238"/>
          <p14:tracePt t="8804" x="2208213" y="4194175"/>
          <p14:tracePt t="8806" x="2208213" y="4202113"/>
          <p14:tracePt t="8811" x="2200275" y="4202113"/>
          <p14:tracePt t="8814" x="2192338" y="4210050"/>
          <p14:tracePt t="8817" x="2184400" y="4210050"/>
          <p14:tracePt t="8820" x="2176463" y="4210050"/>
          <p14:tracePt t="8824" x="2176463" y="4217988"/>
          <p14:tracePt t="8825" x="2168525" y="4217988"/>
          <p14:tracePt t="8830" x="2160588" y="4217988"/>
          <p14:tracePt t="8833" x="2152650" y="4217988"/>
          <p14:tracePt t="8837" x="2144713" y="4217988"/>
          <p14:tracePt t="8841" x="2136775" y="4217988"/>
          <p14:tracePt t="8846" x="2128838" y="4217988"/>
          <p14:tracePt t="8848" x="2120900" y="4217988"/>
          <p14:tracePt t="8854" x="2112963" y="4217988"/>
          <p14:tracePt t="8857" x="2105025" y="4217988"/>
          <p14:tracePt t="8862" x="2097088" y="4217988"/>
          <p14:tracePt t="8864" x="2089150" y="4217988"/>
          <p14:tracePt t="8868" x="2081213" y="4217988"/>
          <p14:tracePt t="8880" x="2057400" y="4217988"/>
          <p14:tracePt t="8882" x="2049463" y="4217988"/>
          <p14:tracePt t="8886" x="2041525" y="4217988"/>
          <p14:tracePt t="8889" x="2033588" y="4217988"/>
          <p14:tracePt t="8890" x="2025650" y="4217988"/>
          <p14:tracePt t="8895" x="2017713" y="4217988"/>
          <p14:tracePt t="8899" x="2009775" y="4225925"/>
          <p14:tracePt t="8903" x="2001838" y="4225925"/>
          <p14:tracePt t="8905" x="1993900" y="4233863"/>
          <p14:tracePt t="8911" x="1985963" y="4233863"/>
          <p14:tracePt t="8913" x="1985963" y="4241800"/>
          <p14:tracePt t="8915" x="1978025" y="4241800"/>
          <p14:tracePt t="8918" x="1978025" y="4249738"/>
          <p14:tracePt t="8919" x="1970088" y="4249738"/>
          <p14:tracePt t="8923" x="1970088" y="4257675"/>
          <p14:tracePt t="8927" x="1962150" y="4265613"/>
          <p14:tracePt t="8931" x="1962150" y="4273550"/>
          <p14:tracePt t="8935" x="1962150" y="4281488"/>
          <p14:tracePt t="8938" x="1954213" y="4291013"/>
          <p14:tracePt t="8941" x="1954213" y="4298950"/>
          <p14:tracePt t="8946" x="1954213" y="4306888"/>
          <p14:tracePt t="8949" x="1954213" y="4314825"/>
          <p14:tracePt t="8955" x="1954213" y="4322763"/>
          <p14:tracePt t="8956" x="1954213" y="4330700"/>
          <p14:tracePt t="8963" x="1954213" y="4338638"/>
          <p14:tracePt t="8968" x="1954213" y="4346575"/>
          <p14:tracePt t="8973" x="1954213" y="4354513"/>
          <p14:tracePt t="8974" x="1962150" y="4354513"/>
          <p14:tracePt t="8976" x="1962150" y="4362450"/>
          <p14:tracePt t="8979" x="1978025" y="4370388"/>
          <p14:tracePt t="8982" x="1985963" y="4370388"/>
          <p14:tracePt t="8984" x="1985963" y="4378325"/>
          <p14:tracePt t="8985" x="2001838" y="4378325"/>
          <p14:tracePt t="8987" x="2001838" y="4386263"/>
          <p14:tracePt t="8989" x="2009775" y="4394200"/>
          <p14:tracePt t="8991" x="2025650" y="4394200"/>
          <p14:tracePt t="8994" x="2033588" y="4394200"/>
          <p14:tracePt t="8996" x="2049463" y="4402138"/>
          <p14:tracePt t="8998" x="2057400" y="4410075"/>
          <p14:tracePt t="9000" x="2065338" y="4410075"/>
          <p14:tracePt t="9002" x="2081213" y="4418013"/>
          <p14:tracePt t="9004" x="2097088" y="4425950"/>
          <p14:tracePt t="9005" x="2105025" y="4425950"/>
          <p14:tracePt t="9007" x="2120900" y="4433888"/>
          <p14:tracePt t="9011" x="2136775" y="4433888"/>
          <p14:tracePt t="9014" x="2168525" y="4449763"/>
          <p14:tracePt t="9016" x="2184400" y="4449763"/>
          <p14:tracePt t="9018" x="2200275" y="4449763"/>
          <p14:tracePt t="9020" x="2224088" y="4449763"/>
          <p14:tracePt t="9022" x="2232025" y="4457700"/>
          <p14:tracePt t="9024" x="2247900" y="4457700"/>
          <p14:tracePt t="9026" x="2273300" y="4465638"/>
          <p14:tracePt t="9029" x="2289175" y="4465638"/>
          <p14:tracePt t="9030" x="2305050" y="4465638"/>
          <p14:tracePt t="9032" x="2328863" y="4465638"/>
          <p14:tracePt t="9035" x="2344738" y="4465638"/>
          <p14:tracePt t="9036" x="2360613" y="4465638"/>
          <p14:tracePt t="9037" x="2376488" y="4473575"/>
          <p14:tracePt t="9039" x="2400300" y="4473575"/>
          <p14:tracePt t="9041" x="2416175" y="4473575"/>
          <p14:tracePt t="9045" x="2439988" y="4473575"/>
          <p14:tracePt t="9047" x="2455863" y="4481513"/>
          <p14:tracePt t="9048" x="2471738" y="4481513"/>
          <p14:tracePt t="9050" x="2495550" y="4481513"/>
          <p14:tracePt t="9052" x="2511425" y="4481513"/>
          <p14:tracePt t="9053" x="2527300" y="4481513"/>
          <p14:tracePt t="9055" x="2543175" y="4481513"/>
          <p14:tracePt t="9056" x="2559050" y="4481513"/>
          <p14:tracePt t="9058" x="2566988" y="4481513"/>
          <p14:tracePt t="9062" x="2590800" y="4481513"/>
          <p14:tracePt t="9063" x="2606675" y="4481513"/>
          <p14:tracePt t="9065" x="2624138" y="4481513"/>
          <p14:tracePt t="9067" x="2632075" y="4481513"/>
          <p14:tracePt t="9069" x="2647950" y="4481513"/>
          <p14:tracePt t="9070" x="2663825" y="4481513"/>
          <p14:tracePt t="9072" x="2671763" y="4481513"/>
          <p14:tracePt t="9074" x="2679700" y="4481513"/>
          <p14:tracePt t="9077" x="2695575" y="4481513"/>
          <p14:tracePt t="9079" x="2703513" y="4473575"/>
          <p14:tracePt t="9081" x="2711450" y="4473575"/>
          <p14:tracePt t="9083" x="2719388" y="4473575"/>
          <p14:tracePt t="9085" x="2727325" y="4473575"/>
          <p14:tracePt t="9087" x="2735263" y="4465638"/>
          <p14:tracePt t="9088" x="2743200" y="4465638"/>
          <p14:tracePt t="9090" x="2751138" y="4465638"/>
          <p14:tracePt t="9094" x="2759075" y="4465638"/>
          <p14:tracePt t="9099" x="2767013" y="4465638"/>
          <p14:tracePt t="9101" x="2767013" y="4457700"/>
          <p14:tracePt t="9103" x="2774950" y="4457700"/>
          <p14:tracePt t="9104" x="2774950" y="4449763"/>
          <p14:tracePt t="9111" x="2782888" y="4449763"/>
          <p14:tracePt t="9236" x="2774950" y="4449763"/>
          <p14:tracePt t="9254" x="2774950" y="4457700"/>
          <p14:tracePt t="9258" x="2767013" y="4457700"/>
          <p14:tracePt t="9270" x="2759075" y="4457700"/>
          <p14:tracePt t="9289" x="2751138" y="4465638"/>
          <p14:tracePt t="9308" x="2743200" y="4465638"/>
          <p14:tracePt t="9339" x="2735263" y="4465638"/>
          <p14:tracePt t="9342" x="2735263" y="4473575"/>
          <p14:tracePt t="9377" x="2727325" y="4473575"/>
          <p14:tracePt t="9405" x="2719388" y="4473575"/>
          <p14:tracePt t="9445" x="2711450" y="4473575"/>
          <p14:tracePt t="9591" x="2703513" y="4473575"/>
          <p14:tracePt t="9594" x="2703513" y="4465638"/>
          <p14:tracePt t="9725" x="2695575" y="4465638"/>
          <p14:tracePt t="9744" x="2695575" y="4473575"/>
          <p14:tracePt t="9747" x="2687638" y="4473575"/>
          <p14:tracePt t="9760" x="2679700" y="4473575"/>
          <p14:tracePt t="9762" x="2679700" y="4481513"/>
          <p14:tracePt t="9765" x="2671763" y="4481513"/>
          <p14:tracePt t="9767" x="2671763" y="4489450"/>
          <p14:tracePt t="9774" x="2663825" y="4497388"/>
          <p14:tracePt t="9779" x="2655888" y="4497388"/>
          <p14:tracePt t="9782" x="2655888" y="4505325"/>
          <p14:tracePt t="9784" x="2647950" y="4505325"/>
          <p14:tracePt t="9788" x="2640013" y="4505325"/>
          <p14:tracePt t="9790" x="2640013" y="4513263"/>
          <p14:tracePt t="9792" x="2632075" y="4521200"/>
          <p14:tracePt t="9798" x="2624138" y="4521200"/>
          <p14:tracePt t="9800" x="2624138" y="4529138"/>
          <p14:tracePt t="9804" x="2616200" y="4537075"/>
          <p14:tracePt t="9806" x="2606675" y="4537075"/>
          <p14:tracePt t="9810" x="2598738" y="4545013"/>
          <p14:tracePt t="9814" x="2582863" y="4552950"/>
          <p14:tracePt t="9818" x="2574925" y="4560888"/>
          <p14:tracePt t="9820" x="2566988" y="4560888"/>
          <p14:tracePt t="9824" x="2559050" y="4568825"/>
          <p14:tracePt t="9828" x="2543175" y="4576763"/>
          <p14:tracePt t="9829" x="2535238" y="4584700"/>
          <p14:tracePt t="9834" x="2519363" y="4592638"/>
          <p14:tracePt t="9836" x="2519363" y="4600575"/>
          <p14:tracePt t="9838" x="2511425" y="4600575"/>
          <p14:tracePt t="9840" x="2495550" y="4608513"/>
          <p14:tracePt t="9842" x="2495550" y="4616450"/>
          <p14:tracePt t="9845" x="2479675" y="4624388"/>
          <p14:tracePt t="9848" x="2463800" y="4633913"/>
          <p14:tracePt t="9849" x="2455863" y="4641850"/>
          <p14:tracePt t="9852" x="2447925" y="4649788"/>
          <p14:tracePt t="9854" x="2439988" y="4657725"/>
          <p14:tracePt t="9856" x="2432050" y="4665663"/>
          <p14:tracePt t="9857" x="2424113" y="4673600"/>
          <p14:tracePt t="9859" x="2416175" y="4681538"/>
          <p14:tracePt t="9862" x="2408238" y="4689475"/>
          <p14:tracePt t="9864" x="2392363" y="4705350"/>
          <p14:tracePt t="9867" x="2384425" y="4721225"/>
          <p14:tracePt t="9869" x="2376488" y="4721225"/>
          <p14:tracePt t="9871" x="2360613" y="4737100"/>
          <p14:tracePt t="9873" x="2352675" y="4745038"/>
          <p14:tracePt t="9875" x="2344738" y="4752975"/>
          <p14:tracePt t="9878" x="2336800" y="4760913"/>
          <p14:tracePt t="9880" x="2328863" y="4776788"/>
          <p14:tracePt t="9883" x="2312988" y="4784725"/>
          <p14:tracePt t="9898" x="2265363" y="4840288"/>
          <p14:tracePt t="9900" x="2247900" y="4848225"/>
          <p14:tracePt t="9903" x="2232025" y="4856163"/>
          <p14:tracePt t="9907" x="2224088" y="4856163"/>
          <p14:tracePt t="9911" x="2208213" y="4872038"/>
          <p14:tracePt t="9914" x="2200275" y="4872038"/>
          <p14:tracePt t="9917" x="2184400" y="4872038"/>
          <p14:tracePt t="9921" x="2176463" y="4872038"/>
          <p14:tracePt t="9923" x="2168525" y="4879975"/>
          <p14:tracePt t="9925" x="2160588" y="4879975"/>
          <p14:tracePt t="9928" x="2152650" y="4879975"/>
          <p14:tracePt t="9933" x="2136775" y="4879975"/>
          <p14:tracePt t="9936" x="2128838" y="4879975"/>
          <p14:tracePt t="9938" x="2120900" y="4879975"/>
          <p14:tracePt t="9942" x="2112963" y="4879975"/>
          <p14:tracePt t="9947" x="2097088" y="4879975"/>
          <p14:tracePt t="9952" x="2089150" y="4879975"/>
          <p14:tracePt t="9954" x="2073275" y="4879975"/>
          <p14:tracePt t="9959" x="2065338" y="4879975"/>
          <p14:tracePt t="9965" x="2041525" y="4879975"/>
          <p14:tracePt t="9969" x="2025650" y="4879975"/>
          <p14:tracePt t="9972" x="2017713" y="4879975"/>
          <p14:tracePt t="9974" x="2009775" y="4879975"/>
          <p14:tracePt t="9978" x="1993900" y="4879975"/>
          <p14:tracePt t="9980" x="1985963" y="4879975"/>
          <p14:tracePt t="9982" x="1978025" y="4879975"/>
          <p14:tracePt t="9986" x="1970088" y="4887913"/>
          <p14:tracePt t="9988" x="1954213" y="4887913"/>
          <p14:tracePt t="9992" x="1938338" y="4895850"/>
          <p14:tracePt t="9997" x="1930400" y="4895850"/>
          <p14:tracePt t="9998" x="1922463" y="4895850"/>
          <p14:tracePt t="10000" x="1922463" y="4903788"/>
          <p14:tracePt t="10002" x="1912938" y="4903788"/>
          <p14:tracePt t="10005" x="1905000" y="4903788"/>
          <p14:tracePt t="10006" x="1905000" y="4911725"/>
          <p14:tracePt t="10008" x="1897063" y="4911725"/>
          <p14:tracePt t="10010" x="1897063" y="4919663"/>
          <p14:tracePt t="10013" x="1889125" y="4919663"/>
          <p14:tracePt t="10016" x="1881188" y="4927600"/>
          <p14:tracePt t="10017" x="1873250" y="4927600"/>
          <p14:tracePt t="10021" x="1873250" y="4935538"/>
          <p14:tracePt t="10023" x="1865313" y="4935538"/>
          <p14:tracePt t="10027" x="1865313" y="4943475"/>
          <p14:tracePt t="10029" x="1865313" y="4951413"/>
          <p14:tracePt t="10034" x="1857375" y="4951413"/>
          <p14:tracePt t="10036" x="1857375" y="4959350"/>
          <p14:tracePt t="10039" x="1857375" y="4967288"/>
          <p14:tracePt t="10041" x="1857375" y="4976813"/>
          <p14:tracePt t="10046" x="1857375" y="4984750"/>
          <p14:tracePt t="10050" x="1857375" y="4992688"/>
          <p14:tracePt t="10053" x="1857375" y="5000625"/>
          <p14:tracePt t="10057" x="1857375" y="5008563"/>
          <p14:tracePt t="10060" x="1857375" y="5016500"/>
          <p14:tracePt t="10063" x="1857375" y="5024438"/>
          <p14:tracePt t="10066" x="1857375" y="5032375"/>
          <p14:tracePt t="10068" x="1857375" y="5040313"/>
          <p14:tracePt t="10069" x="1857375" y="5048250"/>
          <p14:tracePt t="10071" x="1857375" y="5056188"/>
          <p14:tracePt t="10073" x="1857375" y="5064125"/>
          <p14:tracePt t="10075" x="1857375" y="5072063"/>
          <p14:tracePt t="10078" x="1857375" y="5080000"/>
          <p14:tracePt t="10080" x="1857375" y="5087938"/>
          <p14:tracePt t="10082" x="1857375" y="5103813"/>
          <p14:tracePt t="10083" x="1857375" y="5111750"/>
          <p14:tracePt t="10085" x="1865313" y="5119688"/>
          <p14:tracePt t="10087" x="1865313" y="5127625"/>
          <p14:tracePt t="10090" x="1873250" y="5151438"/>
          <p14:tracePt t="10092" x="1873250" y="5159375"/>
          <p14:tracePt t="10094" x="1873250" y="5183188"/>
          <p14:tracePt t="10096" x="1881188" y="5191125"/>
          <p14:tracePt t="10098" x="1881188" y="5199063"/>
          <p14:tracePt t="10100" x="1881188" y="5214938"/>
          <p14:tracePt t="10102" x="1881188" y="5230813"/>
          <p14:tracePt t="10105" x="1889125" y="5238750"/>
          <p14:tracePt t="10106" x="1889125" y="5246688"/>
          <p14:tracePt t="10108" x="1889125" y="5262563"/>
          <p14:tracePt t="10111" x="1889125" y="5278438"/>
          <p14:tracePt t="10114" x="1889125" y="5302250"/>
          <p14:tracePt t="10116" x="1889125" y="5310188"/>
          <p14:tracePt t="10118" x="1889125" y="5335588"/>
          <p14:tracePt t="10120" x="1889125" y="5343525"/>
          <p14:tracePt t="10122" x="1889125" y="5351463"/>
          <p14:tracePt t="10124" x="1889125" y="5359400"/>
          <p14:tracePt t="10127" x="1889125" y="5391150"/>
          <p14:tracePt t="10130" x="1889125" y="5407025"/>
          <p14:tracePt t="10132" x="1889125" y="5414963"/>
          <p14:tracePt t="10134" x="1881188" y="5430838"/>
          <p14:tracePt t="10136" x="1881188" y="5446713"/>
          <p14:tracePt t="10138" x="1881188" y="5454650"/>
          <p14:tracePt t="10140" x="1881188" y="5470525"/>
          <p14:tracePt t="10142" x="1881188" y="5486400"/>
          <p14:tracePt t="10145" x="1873250" y="5502275"/>
          <p14:tracePt t="10146" x="1873250" y="5510213"/>
          <p14:tracePt t="10148" x="1865313" y="5518150"/>
          <p14:tracePt t="10150" x="1857375" y="5541963"/>
          <p14:tracePt t="10152" x="1857375" y="5549900"/>
          <p14:tracePt t="10155" x="1857375" y="5565775"/>
          <p14:tracePt t="10156" x="1849438" y="5573713"/>
          <p14:tracePt t="10158" x="1849438" y="5597525"/>
          <p14:tracePt t="10161" x="1841500" y="5613400"/>
          <p14:tracePt t="10163" x="1841500" y="5629275"/>
          <p14:tracePt t="10165" x="1841500" y="5637213"/>
          <p14:tracePt t="10166" x="1833563" y="5653088"/>
          <p14:tracePt t="10168" x="1825625" y="5670550"/>
          <p14:tracePt t="10171" x="1825625" y="5686425"/>
          <p14:tracePt t="10173" x="1817688" y="5718175"/>
          <p14:tracePt t="10175" x="1817688" y="5734050"/>
          <p14:tracePt t="10178" x="1817688" y="5741988"/>
          <p14:tracePt t="10181" x="1817688" y="5765800"/>
          <p14:tracePt t="10183" x="1817688" y="5781675"/>
          <p14:tracePt t="10185" x="1809750" y="5797550"/>
          <p14:tracePt t="10187" x="1809750" y="5805488"/>
          <p14:tracePt t="10189" x="1809750" y="5813425"/>
          <p14:tracePt t="10191" x="1809750" y="5829300"/>
          <p14:tracePt t="10194" x="1809750" y="5837238"/>
          <p14:tracePt t="10196" x="1809750" y="5853113"/>
          <p14:tracePt t="10197" x="1809750" y="5861050"/>
          <p14:tracePt t="10198" x="1809750" y="5876925"/>
          <p14:tracePt t="10203" x="1809750" y="5892800"/>
          <p14:tracePt t="10205" x="1809750" y="5900738"/>
          <p14:tracePt t="10207" x="1809750" y="5908675"/>
          <p14:tracePt t="10211" x="1809750" y="5924550"/>
          <p14:tracePt t="10213" x="1809750" y="5932488"/>
          <p14:tracePt t="10217" x="1809750" y="5948363"/>
          <p14:tracePt t="10221" x="1809750" y="5956300"/>
          <p14:tracePt t="10225" x="1817688" y="5964238"/>
          <p14:tracePt t="10229" x="1817688" y="5972175"/>
          <p14:tracePt t="10233" x="1825625" y="5980113"/>
          <p14:tracePt t="10237" x="1833563" y="5988050"/>
          <p14:tracePt t="10241" x="1841500" y="5988050"/>
          <p14:tracePt t="10245" x="1849438" y="5995988"/>
          <p14:tracePt t="10251" x="1857375" y="5995988"/>
          <p14:tracePt t="10254" x="1865313" y="5995988"/>
          <p14:tracePt t="10258" x="1873250" y="5995988"/>
          <p14:tracePt t="10262" x="1881188" y="5995988"/>
          <p14:tracePt t="10268" x="1889125" y="5995988"/>
          <p14:tracePt t="10274" x="1897063" y="5995988"/>
          <p14:tracePt t="10277" x="1905000" y="5988050"/>
          <p14:tracePt t="10282" x="1912938" y="5972175"/>
          <p14:tracePt t="10286" x="1912938" y="5964238"/>
          <p14:tracePt t="10287" x="1922463" y="5956300"/>
          <p14:tracePt t="10289" x="1930400" y="5948363"/>
          <p14:tracePt t="10292" x="1930400" y="5940425"/>
          <p14:tracePt t="10296" x="1938338" y="5924550"/>
          <p14:tracePt t="10297" x="1938338" y="5916613"/>
          <p14:tracePt t="10300" x="1946275" y="5908675"/>
          <p14:tracePt t="10301" x="1954213" y="5892800"/>
          <p14:tracePt t="10303" x="1954213" y="5884863"/>
          <p14:tracePt t="10305" x="1962150" y="5876925"/>
          <p14:tracePt t="10307" x="1962150" y="5861050"/>
          <p14:tracePt t="10310" x="1970088" y="5853113"/>
          <p14:tracePt t="10312" x="1970088" y="5837238"/>
          <p14:tracePt t="10313" x="1978025" y="5821363"/>
          <p14:tracePt t="10315" x="1978025" y="5813425"/>
          <p14:tracePt t="10318" x="1978025" y="5805488"/>
          <p14:tracePt t="10319" x="1978025" y="5789613"/>
          <p14:tracePt t="10321" x="1985963" y="5773738"/>
          <p14:tracePt t="10323" x="1985963" y="5757863"/>
          <p14:tracePt t="10326" x="1985963" y="5749925"/>
          <p14:tracePt t="10328" x="1993900" y="5734050"/>
          <p14:tracePt t="10329" x="1993900" y="5718175"/>
          <p14:tracePt t="10331" x="1993900" y="5702300"/>
          <p14:tracePt t="10334" x="1993900" y="5686425"/>
          <p14:tracePt t="10335" x="1993900" y="5670550"/>
          <p14:tracePt t="10337" x="2001838" y="5645150"/>
          <p14:tracePt t="10338" x="2001838" y="5621338"/>
          <p14:tracePt t="10340" x="2001838" y="5613400"/>
          <p14:tracePt t="10344" x="2001838" y="5589588"/>
          <p14:tracePt t="10345" x="2009775" y="5565775"/>
          <p14:tracePt t="10347" x="2009775" y="5541963"/>
          <p14:tracePt t="10348" x="2009775" y="5518150"/>
          <p14:tracePt t="10351" x="2009775" y="5502275"/>
          <p14:tracePt t="10353" x="2009775" y="5478463"/>
          <p14:tracePt t="10354" x="2009775" y="5454650"/>
          <p14:tracePt t="10356" x="2009775" y="5430838"/>
          <p14:tracePt t="10360" x="2009775" y="5407025"/>
          <p14:tracePt t="10362" x="2009775" y="5383213"/>
          <p14:tracePt t="10363" x="2009775" y="5367338"/>
          <p14:tracePt t="10365" x="2009775" y="5343525"/>
          <p14:tracePt t="10367" x="2001838" y="5319713"/>
          <p14:tracePt t="10368" x="2001838" y="5294313"/>
          <p14:tracePt t="10370" x="2001838" y="5270500"/>
          <p14:tracePt t="10372" x="1993900" y="5246688"/>
          <p14:tracePt t="10374" x="1985963" y="5222875"/>
          <p14:tracePt t="10377" x="1978025" y="5199063"/>
          <p14:tracePt t="10379" x="1978025" y="5175250"/>
          <p14:tracePt t="10380" x="1970088" y="5151438"/>
          <p14:tracePt t="10382" x="1970088" y="5111750"/>
          <p14:tracePt t="10385" x="1954213" y="5095875"/>
          <p14:tracePt t="10386" x="1954213" y="5080000"/>
          <p14:tracePt t="10388" x="1946275" y="5048250"/>
          <p14:tracePt t="10390" x="1938338" y="5024438"/>
          <p14:tracePt t="10393" x="1930400" y="5008563"/>
          <p14:tracePt t="10396" x="1922463" y="4984750"/>
          <p14:tracePt t="10396" x="1912938" y="4951413"/>
          <p14:tracePt t="10399" x="1905000" y="4927600"/>
          <p14:tracePt t="10401" x="1897063" y="4903788"/>
          <p14:tracePt t="10402" x="1897063" y="4887913"/>
          <p14:tracePt t="10404" x="1889125" y="4864100"/>
          <p14:tracePt t="10406" x="1873250" y="4848225"/>
          <p14:tracePt t="10410" x="1873250" y="4816475"/>
          <p14:tracePt t="10411" x="1865313" y="4808538"/>
          <p14:tracePt t="10413" x="1857375" y="4784725"/>
          <p14:tracePt t="10415" x="1849438" y="4768850"/>
          <p14:tracePt t="10417" x="1849438" y="4752975"/>
          <p14:tracePt t="10417" x="1841500" y="4729163"/>
          <p14:tracePt t="10419" x="1833563" y="4721225"/>
          <p14:tracePt t="10421" x="1825625" y="4705350"/>
          <p14:tracePt t="10423" x="1825625" y="4697413"/>
          <p14:tracePt t="10426" x="1825625" y="4681538"/>
          <p14:tracePt t="10428" x="1817688" y="4665663"/>
          <p14:tracePt t="10430" x="1809750" y="4657725"/>
          <p14:tracePt t="10432" x="1809750" y="4641850"/>
          <p14:tracePt t="10434" x="1809750" y="4633913"/>
          <p14:tracePt t="10435" x="1801813" y="4624388"/>
          <p14:tracePt t="10438" x="1801813" y="4616450"/>
          <p14:tracePt t="10439" x="1801813" y="4608513"/>
          <p14:tracePt t="10442" x="1793875" y="4600575"/>
          <p14:tracePt t="10444" x="1793875" y="4592638"/>
          <p14:tracePt t="10446" x="1793875" y="4584700"/>
          <p14:tracePt t="10448" x="1793875" y="4576763"/>
          <p14:tracePt t="10452" x="1793875" y="4560888"/>
          <p14:tracePt t="10453" x="1793875" y="4552950"/>
          <p14:tracePt t="10458" x="1793875" y="4545013"/>
          <p14:tracePt t="10460" x="1793875" y="4537075"/>
          <p14:tracePt t="10462" x="1793875" y="4529138"/>
          <p14:tracePt t="10466" x="1793875" y="4513263"/>
          <p14:tracePt t="10470" x="1793875" y="4505325"/>
          <p14:tracePt t="10471" x="1793875" y="4497388"/>
          <p14:tracePt t="10477" x="1793875" y="4481513"/>
          <p14:tracePt t="10480" x="1793875" y="4473575"/>
          <p14:tracePt t="10482" x="1793875" y="4465638"/>
          <p14:tracePt t="10484" x="1793875" y="4457700"/>
          <p14:tracePt t="10488" x="1793875" y="4449763"/>
          <p14:tracePt t="10489" x="1793875" y="4441825"/>
          <p14:tracePt t="10490" x="1793875" y="4433888"/>
          <p14:tracePt t="10495" x="1793875" y="4425950"/>
          <p14:tracePt t="10498" x="1793875" y="4418013"/>
          <p14:tracePt t="10501" x="1801813" y="4418013"/>
          <p14:tracePt t="10503" x="1801813" y="4410075"/>
          <p14:tracePt t="10504" x="1809750" y="4402138"/>
          <p14:tracePt t="10509" x="1809750" y="4394200"/>
          <p14:tracePt t="10513" x="1817688" y="4386263"/>
          <p14:tracePt t="10517" x="1825625" y="4386263"/>
          <p14:tracePt t="10519" x="1825625" y="4378325"/>
          <p14:tracePt t="10521" x="1833563" y="4378325"/>
          <p14:tracePt t="10522" x="1833563" y="4370388"/>
          <p14:tracePt t="10524" x="1841500" y="4370388"/>
          <p14:tracePt t="10529" x="1849438" y="4362450"/>
          <p14:tracePt t="10530" x="1857375" y="4362450"/>
          <p14:tracePt t="10533" x="1865313" y="4354513"/>
          <p14:tracePt t="10537" x="1873250" y="4346575"/>
          <p14:tracePt t="10539" x="1881188" y="4346575"/>
          <p14:tracePt t="10540" x="1889125" y="4346575"/>
          <p14:tracePt t="10543" x="1897063" y="4338638"/>
          <p14:tracePt t="10546" x="1912938" y="4338638"/>
          <p14:tracePt t="10551" x="1922463" y="4330700"/>
          <p14:tracePt t="10552" x="1938338" y="4322763"/>
          <p14:tracePt t="10554" x="1946275" y="4322763"/>
          <p14:tracePt t="10556" x="1954213" y="4322763"/>
          <p14:tracePt t="10559" x="1962150" y="4314825"/>
          <p14:tracePt t="10561" x="1970088" y="4314825"/>
          <p14:tracePt t="10562" x="1985963" y="4306888"/>
          <p14:tracePt t="10564" x="1993900" y="4306888"/>
          <p14:tracePt t="10567" x="2001838" y="4306888"/>
          <p14:tracePt t="10569" x="2009775" y="4306888"/>
          <p14:tracePt t="10571" x="2025650" y="4306888"/>
          <p14:tracePt t="10572" x="2033588" y="4298950"/>
          <p14:tracePt t="10573" x="2041525" y="4298950"/>
          <p14:tracePt t="10577" x="2057400" y="4298950"/>
          <p14:tracePt t="10579" x="2065338" y="4298950"/>
          <p14:tracePt t="10580" x="2081213" y="4298950"/>
          <p14:tracePt t="10582" x="2089150" y="4291013"/>
          <p14:tracePt t="10584" x="2112963" y="4291013"/>
          <p14:tracePt t="10585" x="2128838" y="4291013"/>
          <p14:tracePt t="10587" x="2136775" y="4291013"/>
          <p14:tracePt t="10589" x="2152650" y="4291013"/>
          <p14:tracePt t="10592" x="2168525" y="4291013"/>
          <p14:tracePt t="10594" x="2184400" y="4291013"/>
          <p14:tracePt t="10596" x="2208213" y="4291013"/>
          <p14:tracePt t="10598" x="2224088" y="4291013"/>
          <p14:tracePt t="10599" x="2239963" y="4291013"/>
          <p14:tracePt t="10602" x="2255838" y="4291013"/>
          <p14:tracePt t="10603" x="2273300" y="4291013"/>
          <p14:tracePt t="10605" x="2289175" y="4291013"/>
          <p14:tracePt t="10607" x="2312988" y="4291013"/>
          <p14:tracePt t="10610" x="2336800" y="4298950"/>
          <p14:tracePt t="10612" x="2352675" y="4298950"/>
          <p14:tracePt t="10613" x="2368550" y="4306888"/>
          <p14:tracePt t="10615" x="2392363" y="4306888"/>
          <p14:tracePt t="10618" x="2408238" y="4314825"/>
          <p14:tracePt t="10620" x="2416175" y="4314825"/>
          <p14:tracePt t="10621" x="2439988" y="4322763"/>
          <p14:tracePt t="10623" x="2463800" y="4330700"/>
          <p14:tracePt t="10626" x="2471738" y="4330700"/>
          <p14:tracePt t="10628" x="2495550" y="4338638"/>
          <p14:tracePt t="10629" x="2503488" y="4346575"/>
          <p14:tracePt t="10631" x="2527300" y="4354513"/>
          <p14:tracePt t="10634" x="2551113" y="4362450"/>
          <p14:tracePt t="10636" x="2566988" y="4378325"/>
          <p14:tracePt t="10637" x="2582863" y="4378325"/>
          <p14:tracePt t="10639" x="2598738" y="4394200"/>
          <p14:tracePt t="10642" x="2616200" y="4394200"/>
          <p14:tracePt t="10646" x="2647950" y="4418013"/>
          <p14:tracePt t="10647" x="2663825" y="4418013"/>
          <p14:tracePt t="10649" x="2687638" y="4433888"/>
          <p14:tracePt t="10652" x="2711450" y="4449763"/>
          <p14:tracePt t="10654" x="2727325" y="4457700"/>
          <p14:tracePt t="10656" x="2743200" y="4457700"/>
          <p14:tracePt t="10661" x="2774950" y="4481513"/>
          <p14:tracePt t="10663" x="2790825" y="4481513"/>
          <p14:tracePt t="10665" x="2798763" y="4497388"/>
          <p14:tracePt t="10666" x="2814638" y="4497388"/>
          <p14:tracePt t="10669" x="2822575" y="4505325"/>
          <p14:tracePt t="10670" x="2830513" y="4513263"/>
          <p14:tracePt t="10672" x="2846388" y="4521200"/>
          <p14:tracePt t="10677" x="2854325" y="4529138"/>
          <p14:tracePt t="10679" x="2862263" y="4529138"/>
          <p14:tracePt t="10680" x="2870200" y="4537075"/>
          <p14:tracePt t="10683" x="2878138" y="4537075"/>
          <p14:tracePt t="10685" x="2878138" y="4545013"/>
          <p14:tracePt t="10687" x="2886075" y="4552950"/>
          <p14:tracePt t="10689" x="2894013" y="4552950"/>
          <p14:tracePt t="10694" x="2901950" y="4552950"/>
          <p14:tracePt t="10696" x="2901950" y="4560888"/>
          <p14:tracePt t="10701" x="2909888" y="4560888"/>
          <p14:tracePt t="10813" x="2901950" y="4560888"/>
          <p14:tracePt t="10825" x="2894013" y="4560888"/>
          <p14:tracePt t="10831" x="2886075" y="4560888"/>
          <p14:tracePt t="10841" x="2878138" y="4560888"/>
          <p14:tracePt t="10851" x="2870200" y="4560888"/>
          <p14:tracePt t="10863" x="2862263" y="4560888"/>
          <p14:tracePt t="10879" x="2854325" y="4560888"/>
          <p14:tracePt t="10897" x="2846388" y="4568825"/>
          <p14:tracePt t="10912" x="2838450" y="4568825"/>
          <p14:tracePt t="10948" x="2830513" y="4568825"/>
          <p14:tracePt t="10962" x="2822575" y="4568825"/>
          <p14:tracePt t="10966" x="2822575" y="4576763"/>
          <p14:tracePt t="10968" x="2822575" y="4584700"/>
          <p14:tracePt t="10980" x="2814638" y="4592638"/>
          <p14:tracePt t="10985" x="2814638" y="4600575"/>
          <p14:tracePt t="10990" x="2806700" y="4600575"/>
          <p14:tracePt t="10994" x="2806700" y="4608513"/>
          <p14:tracePt t="10999" x="2806700" y="4616450"/>
          <p14:tracePt t="11005" x="2806700" y="4624388"/>
          <p14:tracePt t="11013" x="2798763" y="4624388"/>
          <p14:tracePt t="11029" x="2798763" y="4633913"/>
          <p14:tracePt t="11203" x="2790825" y="4633913"/>
          <p14:tracePt t="11209" x="2790825" y="4641850"/>
          <p14:tracePt t="11216" x="2790825" y="4649788"/>
          <p14:tracePt t="11228" x="2782888" y="4657725"/>
          <p14:tracePt t="11234" x="2782888" y="4665663"/>
          <p14:tracePt t="11244" x="2782888" y="4673600"/>
          <p14:tracePt t="11246" x="2774950" y="4681538"/>
          <p14:tracePt t="11259" x="2767013" y="4689475"/>
          <p14:tracePt t="11262" x="2759075" y="4689475"/>
          <p14:tracePt t="11266" x="2759075" y="4697413"/>
          <p14:tracePt t="11272" x="2751138" y="4697413"/>
          <p14:tracePt t="11277" x="2751138" y="4705350"/>
          <p14:tracePt t="11280" x="2743200" y="4713288"/>
          <p14:tracePt t="11286" x="2743200" y="4721225"/>
          <p14:tracePt t="11288" x="2735263" y="4721225"/>
          <p14:tracePt t="11292" x="2727325" y="4729163"/>
          <p14:tracePt t="11297" x="2719388" y="4737100"/>
          <p14:tracePt t="11301" x="2719388" y="4745038"/>
          <p14:tracePt t="11303" x="2711450" y="4745038"/>
          <p14:tracePt t="11305" x="2711450" y="4752975"/>
          <p14:tracePt t="11311" x="2695575" y="4760913"/>
          <p14:tracePt t="11315" x="2695575" y="4768850"/>
          <p14:tracePt t="11317" x="2687638" y="4768850"/>
          <p14:tracePt t="11319" x="2687638" y="4776788"/>
          <p14:tracePt t="11321" x="2687638" y="4784725"/>
          <p14:tracePt t="11323" x="2679700" y="4784725"/>
          <p14:tracePt t="11328" x="2671763" y="4792663"/>
          <p14:tracePt t="11330" x="2663825" y="4792663"/>
          <p14:tracePt t="11331" x="2663825" y="4808538"/>
          <p14:tracePt t="11333" x="2655888" y="4808538"/>
          <p14:tracePt t="11337" x="2647950" y="4816475"/>
          <p14:tracePt t="11339" x="2640013" y="4816475"/>
          <p14:tracePt t="11341" x="2640013" y="4824413"/>
          <p14:tracePt t="11345" x="2632075" y="4832350"/>
          <p14:tracePt t="11347" x="2624138" y="4840288"/>
          <p14:tracePt t="11351" x="2616200" y="4840288"/>
          <p14:tracePt t="11353" x="2606675" y="4848225"/>
          <p14:tracePt t="11357" x="2598738" y="4856163"/>
          <p14:tracePt t="11361" x="2582863" y="4864100"/>
          <p14:tracePt t="11364" x="2574925" y="4872038"/>
          <p14:tracePt t="11366" x="2574925" y="4879975"/>
          <p14:tracePt t="11368" x="2559050" y="4879975"/>
          <p14:tracePt t="11371" x="2559050" y="4887913"/>
          <p14:tracePt t="11373" x="2551113" y="4887913"/>
          <p14:tracePt t="11375" x="2551113" y="4895850"/>
          <p14:tracePt t="11377" x="2543175" y="4895850"/>
          <p14:tracePt t="11381" x="2527300" y="4903788"/>
          <p14:tracePt t="11383" x="2527300" y="4911725"/>
          <p14:tracePt t="11384" x="2519363" y="4919663"/>
          <p14:tracePt t="11385" x="2511425" y="4919663"/>
          <p14:tracePt t="11388" x="2503488" y="4919663"/>
          <p14:tracePt t="11390" x="2503488" y="4927600"/>
          <p14:tracePt t="11394" x="2487613" y="4935538"/>
          <p14:tracePt t="11397" x="2479675" y="4943475"/>
          <p14:tracePt t="11399" x="2471738" y="4951413"/>
          <p14:tracePt t="11404" x="2463800" y="4959350"/>
          <p14:tracePt t="11406" x="2455863" y="4959350"/>
          <p14:tracePt t="11408" x="2447925" y="4967288"/>
          <p14:tracePt t="11412" x="2439988" y="4976813"/>
          <p14:tracePt t="11416" x="2432050" y="4976813"/>
          <p14:tracePt t="11417" x="2432050" y="4984750"/>
          <p14:tracePt t="11420" x="2424113" y="4984750"/>
          <p14:tracePt t="11422" x="2416175" y="4992688"/>
          <p14:tracePt t="11429" x="2408238" y="5000625"/>
          <p14:tracePt t="11430" x="2408238" y="5008563"/>
          <p14:tracePt t="11432" x="2400300" y="5008563"/>
          <p14:tracePt t="11436" x="2400300" y="5016500"/>
          <p14:tracePt t="11438" x="2392363" y="5016500"/>
          <p14:tracePt t="11440" x="2384425" y="5016500"/>
          <p14:tracePt t="11444" x="2384425" y="5024438"/>
          <p14:tracePt t="11448" x="2376488" y="5032375"/>
          <p14:tracePt t="11451" x="2376488" y="5040313"/>
          <p14:tracePt t="11454" x="2368550" y="5048250"/>
          <p14:tracePt t="11463" x="2360613" y="5056188"/>
          <p14:tracePt t="11467" x="2352675" y="5064125"/>
          <p14:tracePt t="11473" x="2352675" y="5072063"/>
          <p14:tracePt t="11478" x="2352675" y="5080000"/>
          <p14:tracePt t="11481" x="2344738" y="5080000"/>
          <p14:tracePt t="11483" x="2344738" y="5087938"/>
          <p14:tracePt t="11489" x="2344738" y="5095875"/>
          <p14:tracePt t="11497" x="2344738" y="5103813"/>
          <p14:tracePt t="11499" x="2336800" y="5103813"/>
          <p14:tracePt t="11503" x="2336800" y="5111750"/>
          <p14:tracePt t="11512" x="2336800" y="5119688"/>
          <p14:tracePt t="11515" x="2336800" y="5127625"/>
          <p14:tracePt t="11520" x="2328863" y="5135563"/>
          <p14:tracePt t="11523" x="2328863" y="5143500"/>
          <p14:tracePt t="11530" x="2328863" y="5151438"/>
          <p14:tracePt t="11531" x="2320925" y="5151438"/>
          <p14:tracePt t="11535" x="2320925" y="5159375"/>
          <p14:tracePt t="11540" x="2320925" y="5167313"/>
          <p14:tracePt t="11548" x="2320925" y="5175250"/>
          <p14:tracePt t="11552" x="2312988" y="5175250"/>
          <p14:tracePt t="11556" x="2312988" y="5183188"/>
          <p14:tracePt t="11568" x="2312988" y="5191125"/>
          <p14:tracePt t="11580" x="2312988" y="5199063"/>
          <p14:tracePt t="11888" x="2305050" y="5199063"/>
          <p14:tracePt t="11907" x="2305050" y="5191125"/>
          <p14:tracePt t="11922" x="2305050" y="5183188"/>
          <p14:tracePt t="11957" x="2305050" y="5175250"/>
          <p14:tracePt t="11985" x="2312988" y="5175250"/>
          <p14:tracePt t="11990" x="2320925" y="5175250"/>
          <p14:tracePt t="11994" x="2328863" y="5175250"/>
          <p14:tracePt t="11997" x="2336800" y="5175250"/>
          <p14:tracePt t="12000" x="2344738" y="5175250"/>
          <p14:tracePt t="12001" x="2352675" y="5175250"/>
          <p14:tracePt t="12003" x="2360613" y="5167313"/>
          <p14:tracePt t="12005" x="2368550" y="5167313"/>
          <p14:tracePt t="12007" x="2384425" y="5167313"/>
          <p14:tracePt t="12010" x="2392363" y="5167313"/>
          <p14:tracePt t="12012" x="2400300" y="5167313"/>
          <p14:tracePt t="12013" x="2416175" y="5167313"/>
          <p14:tracePt t="12016" x="2432050" y="5167313"/>
          <p14:tracePt t="12017" x="2447925" y="5167313"/>
          <p14:tracePt t="12019" x="2455863" y="5167313"/>
          <p14:tracePt t="12021" x="2495550" y="5167313"/>
          <p14:tracePt t="12026" x="2535238" y="5167313"/>
          <p14:tracePt t="12028" x="2551113" y="5167313"/>
          <p14:tracePt t="12030" x="2574925" y="5167313"/>
          <p14:tracePt t="12032" x="2590800" y="5167313"/>
          <p14:tracePt t="12034" x="2616200" y="5167313"/>
          <p14:tracePt t="12036" x="2640013" y="5167313"/>
          <p14:tracePt t="12038" x="2663825" y="5167313"/>
          <p14:tracePt t="12040" x="2679700" y="5167313"/>
          <p14:tracePt t="12043" x="2703513" y="5175250"/>
          <p14:tracePt t="12045" x="2735263" y="5175250"/>
          <p14:tracePt t="12047" x="2759075" y="5175250"/>
          <p14:tracePt t="12048" x="2782888" y="5183188"/>
          <p14:tracePt t="12051" x="2822575" y="5183188"/>
          <p14:tracePt t="12053" x="2846388" y="5183188"/>
          <p14:tracePt t="12054" x="2870200" y="5191125"/>
          <p14:tracePt t="12056" x="2901950" y="5191125"/>
          <p14:tracePt t="12058" x="2933700" y="5191125"/>
          <p14:tracePt t="12062" x="2982913" y="5191125"/>
          <p14:tracePt t="12064" x="3014663" y="5191125"/>
          <p14:tracePt t="12068" x="3070225" y="5199063"/>
          <p14:tracePt t="12070" x="3101975" y="5207000"/>
          <p14:tracePt t="12071" x="3125788" y="5207000"/>
          <p14:tracePt t="12074" x="3157538" y="5207000"/>
          <p14:tracePt t="12076" x="3181350" y="5214938"/>
          <p14:tracePt t="12079" x="3228975" y="5214938"/>
          <p14:tracePt t="12080" x="3260725" y="5222875"/>
          <p14:tracePt t="12082" x="3284538" y="5222875"/>
          <p14:tracePt t="12084" x="3317875" y="5230813"/>
          <p14:tracePt t="12086" x="3349625" y="5230813"/>
          <p14:tracePt t="12087" x="3373438" y="5230813"/>
          <p14:tracePt t="12089" x="3413125" y="5230813"/>
          <p14:tracePt t="12092" x="3444875" y="5230813"/>
          <p14:tracePt t="12095" x="3476625" y="5230813"/>
          <p14:tracePt t="12096" x="3508375" y="5230813"/>
          <p14:tracePt t="12099" x="3563938" y="5238750"/>
          <p14:tracePt t="12102" x="3603625" y="5246688"/>
          <p14:tracePt t="12103" x="3635375" y="5246688"/>
          <p14:tracePt t="12105" x="3660775" y="5246688"/>
          <p14:tracePt t="12106" x="3692525" y="5254625"/>
          <p14:tracePt t="12109" x="3716338" y="5254625"/>
          <p14:tracePt t="12112" x="3740150" y="5262563"/>
          <p14:tracePt t="12114" x="3771900" y="5262563"/>
          <p14:tracePt t="12117" x="3835400" y="5262563"/>
          <p14:tracePt t="12119" x="3859213" y="5262563"/>
          <p14:tracePt t="12120" x="3890963" y="5262563"/>
          <p14:tracePt t="12123" x="3914775" y="5270500"/>
          <p14:tracePt t="12127" x="3970338" y="5270500"/>
          <p14:tracePt t="12130" x="3994150" y="5278438"/>
          <p14:tracePt t="12132" x="4019550" y="5278438"/>
          <p14:tracePt t="12133" x="4043363" y="5278438"/>
          <p14:tracePt t="12135" x="4067175" y="5286375"/>
          <p14:tracePt t="12138" x="4098925" y="5286375"/>
          <p14:tracePt t="12141" x="4138613" y="5286375"/>
          <p14:tracePt t="12143" x="4162425" y="5294313"/>
          <p14:tracePt t="12147" x="4210050" y="5294313"/>
          <p14:tracePt t="12149" x="4233863" y="5294313"/>
          <p14:tracePt t="12151" x="4257675" y="5294313"/>
          <p14:tracePt t="12153" x="4281488" y="5294313"/>
          <p14:tracePt t="12155" x="4297363" y="5294313"/>
          <p14:tracePt t="12157" x="4321175" y="5294313"/>
          <p14:tracePt t="12160" x="4344988" y="5294313"/>
          <p14:tracePt t="12163" x="4386263" y="5294313"/>
          <p14:tracePt t="12165" x="4410075" y="5294313"/>
          <p14:tracePt t="12167" x="4433888" y="5294313"/>
          <p14:tracePt t="12169" x="4449763" y="5294313"/>
          <p14:tracePt t="12171" x="4473575" y="5294313"/>
          <p14:tracePt t="12173" x="4489450" y="5294313"/>
          <p14:tracePt t="12177" x="4529138" y="5294313"/>
          <p14:tracePt t="12179" x="4545013" y="5294313"/>
          <p14:tracePt t="12181" x="4568825" y="5294313"/>
          <p14:tracePt t="12182" x="4584700" y="5294313"/>
          <p14:tracePt t="12184" x="4600575" y="5294313"/>
          <p14:tracePt t="12186" x="4616450" y="5294313"/>
          <p14:tracePt t="12188" x="4640263" y="5294313"/>
          <p14:tracePt t="12190" x="4664075" y="5294313"/>
          <p14:tracePt t="12194" x="4695825" y="5294313"/>
          <p14:tracePt t="12196" x="4713288" y="5294313"/>
          <p14:tracePt t="12198" x="4729163" y="5294313"/>
          <p14:tracePt t="12200" x="4745038" y="5294313"/>
          <p14:tracePt t="12202" x="4760913" y="5294313"/>
          <p14:tracePt t="12204" x="4784725" y="5294313"/>
          <p14:tracePt t="12206" x="4800600" y="5294313"/>
          <p14:tracePt t="12209" x="4816475" y="5294313"/>
          <p14:tracePt t="12211" x="4832350" y="5302250"/>
          <p14:tracePt t="12212" x="4848225" y="5302250"/>
          <p14:tracePt t="12214" x="4864100" y="5302250"/>
          <p14:tracePt t="12216" x="4879975" y="5310188"/>
          <p14:tracePt t="12218" x="4895850" y="5310188"/>
          <p14:tracePt t="12220" x="4911725" y="5310188"/>
          <p14:tracePt t="12223" x="4927600" y="5310188"/>
          <p14:tracePt t="12225" x="4943475" y="5310188"/>
          <p14:tracePt t="12229" x="4975225" y="5319713"/>
          <p14:tracePt t="12230" x="4991100" y="5319713"/>
          <p14:tracePt t="12232" x="5006975" y="5319713"/>
          <p14:tracePt t="12234" x="5014913" y="5327650"/>
          <p14:tracePt t="12236" x="5038725" y="5327650"/>
          <p14:tracePt t="12238" x="5056188" y="5335588"/>
          <p14:tracePt t="12241" x="5072063" y="5335588"/>
          <p14:tracePt t="12244" x="5103813" y="5335588"/>
          <p14:tracePt t="12246" x="5127625" y="5343525"/>
          <p14:tracePt t="12248" x="5143500" y="5343525"/>
          <p14:tracePt t="12250" x="5159375" y="5351463"/>
          <p14:tracePt t="12252" x="5175250" y="5351463"/>
          <p14:tracePt t="12254" x="5191125" y="5359400"/>
          <p14:tracePt t="12256" x="5199063" y="5359400"/>
          <p14:tracePt t="12258" x="5222875" y="5359400"/>
          <p14:tracePt t="12261" x="5238750" y="5367338"/>
          <p14:tracePt t="12263" x="5254625" y="5375275"/>
          <p14:tracePt t="12265" x="5286375" y="5383213"/>
          <p14:tracePt t="12268" x="5302250" y="5383213"/>
          <p14:tracePt t="12270" x="5318125" y="5391150"/>
          <p14:tracePt t="12271" x="5326063" y="5391150"/>
          <p14:tracePt t="12273" x="5341938" y="5391150"/>
          <p14:tracePt t="12276" x="5381625" y="5399088"/>
          <p14:tracePt t="12279" x="5389563" y="5407025"/>
          <p14:tracePt t="12281" x="5407025" y="5407025"/>
          <p14:tracePt t="12283" x="5422900" y="5414963"/>
          <p14:tracePt t="12285" x="5438775" y="5414963"/>
          <p14:tracePt t="12287" x="5454650" y="5414963"/>
          <p14:tracePt t="12289" x="5470525" y="5414963"/>
          <p14:tracePt t="12293" x="5502275" y="5422900"/>
          <p14:tracePt t="12295" x="5518150" y="5430838"/>
          <p14:tracePt t="12297" x="5526088" y="5430838"/>
          <p14:tracePt t="12300" x="5541963" y="5430838"/>
          <p14:tracePt t="12302" x="5549900" y="5430838"/>
          <p14:tracePt t="12303" x="5573713" y="5438775"/>
          <p14:tracePt t="12305" x="5589588" y="5438775"/>
          <p14:tracePt t="12307" x="5597525" y="5438775"/>
          <p14:tracePt t="12310" x="5605463" y="5446713"/>
          <p14:tracePt t="12312" x="5637213" y="5454650"/>
          <p14:tracePt t="12315" x="5645150" y="5454650"/>
          <p14:tracePt t="12317" x="5661025" y="5454650"/>
          <p14:tracePt t="12319" x="5676900" y="5454650"/>
          <p14:tracePt t="12321" x="5684838" y="5454650"/>
          <p14:tracePt t="12323" x="5692775" y="5454650"/>
          <p14:tracePt t="12326" x="5716588" y="5454650"/>
          <p14:tracePt t="12329" x="5724525" y="5454650"/>
          <p14:tracePt t="12332" x="5732463" y="5454650"/>
          <p14:tracePt t="12334" x="5749925" y="5454650"/>
          <p14:tracePt t="12337" x="5765800" y="5454650"/>
          <p14:tracePt t="12341" x="5773738" y="5454650"/>
          <p14:tracePt t="12344" x="5781675" y="5454650"/>
          <p14:tracePt t="12346" x="5789613" y="5454650"/>
          <p14:tracePt t="12349" x="5797550" y="5454650"/>
          <p14:tracePt t="12352" x="5805488" y="5454650"/>
          <p14:tracePt t="12359" x="5813425" y="5454650"/>
          <p14:tracePt t="12439" x="5813425" y="5446713"/>
          <p14:tracePt t="12455" x="5813425" y="5438775"/>
          <p14:tracePt t="12460" x="5821363" y="5438775"/>
          <p14:tracePt t="12471" x="5821363" y="5430838"/>
          <p14:tracePt t="12479" x="5829300" y="5430838"/>
          <p14:tracePt t="12492" x="5829300" y="5422900"/>
          <p14:tracePt t="12501" x="5837238" y="5414963"/>
          <p14:tracePt t="12522" x="5845175" y="5414963"/>
          <p14:tracePt t="12527" x="5845175" y="5407025"/>
          <p14:tracePt t="12538" x="5853113" y="5399088"/>
          <p14:tracePt t="12546" x="5861050" y="5399088"/>
          <p14:tracePt t="12550" x="5861050" y="5391150"/>
          <p14:tracePt t="12561" x="5868988" y="5383213"/>
          <p14:tracePt t="12564" x="5868988" y="5375275"/>
          <p14:tracePt t="12572" x="5876925" y="5367338"/>
          <p14:tracePt t="12582" x="5876925" y="5359400"/>
          <p14:tracePt t="12589" x="5876925" y="5351463"/>
          <p14:tracePt t="12591" x="5884863" y="5351463"/>
          <p14:tracePt t="12596" x="5884863" y="5343525"/>
          <p14:tracePt t="12601" x="5892800" y="5343525"/>
          <p14:tracePt t="12612" x="5892800" y="5335588"/>
          <p14:tracePt t="12627" x="5892800" y="5327650"/>
          <p14:tracePt t="12639" x="5900738" y="5319713"/>
          <p14:tracePt t="12644" x="5900738" y="5310188"/>
          <p14:tracePt t="12655" x="5908675" y="5310188"/>
          <p14:tracePt t="12661" x="5908675" y="5302250"/>
          <p14:tracePt t="12668" x="5916613" y="5302250"/>
          <p14:tracePt t="12675" x="5924550" y="5294313"/>
          <p14:tracePt t="12686" x="5932488" y="5286375"/>
          <p14:tracePt t="12688" x="5932488" y="5278438"/>
          <p14:tracePt t="12696" x="5940425" y="5270500"/>
          <p14:tracePt t="12704" x="5940425" y="5262563"/>
          <p14:tracePt t="12711" x="5948363" y="5254625"/>
          <p14:tracePt t="12712" x="5956300" y="5246688"/>
          <p14:tracePt t="12718" x="5956300" y="5238750"/>
          <p14:tracePt t="12722" x="5956300" y="5230813"/>
          <p14:tracePt t="12724" x="5964238" y="5222875"/>
          <p14:tracePt t="12729" x="5964238" y="5214938"/>
          <p14:tracePt t="12732" x="5964238" y="5207000"/>
          <p14:tracePt t="12734" x="5972175" y="5207000"/>
          <p14:tracePt t="12736" x="5972175" y="5199063"/>
          <p14:tracePt t="12740" x="5980113" y="5191125"/>
          <p14:tracePt t="12745" x="5980113" y="5175250"/>
          <p14:tracePt t="12749" x="5980113" y="5159375"/>
          <p14:tracePt t="12753" x="5980113" y="5151438"/>
          <p14:tracePt t="12757" x="5980113" y="5143500"/>
          <p14:tracePt t="12762" x="5980113" y="5135563"/>
          <p14:tracePt t="12763" x="5980113" y="5127625"/>
          <p14:tracePt t="12765" x="5980113" y="5119688"/>
          <p14:tracePt t="12769" x="5980113" y="5111750"/>
          <p14:tracePt t="12772" x="5980113" y="5103813"/>
          <p14:tracePt t="12773" x="5980113" y="5095875"/>
          <p14:tracePt t="12778" x="5980113" y="5087938"/>
          <p14:tracePt t="12781" x="5980113" y="5080000"/>
          <p14:tracePt t="12783" x="5980113" y="5072063"/>
          <p14:tracePt t="12785" x="5980113" y="5064125"/>
          <p14:tracePt t="12789" x="5980113" y="5056188"/>
          <p14:tracePt t="12791" x="5980113" y="5048250"/>
          <p14:tracePt t="12795" x="5980113" y="5040313"/>
          <p14:tracePt t="12797" x="5980113" y="5032375"/>
          <p14:tracePt t="12801" x="5972175" y="5016500"/>
          <p14:tracePt t="12805" x="5972175" y="5008563"/>
          <p14:tracePt t="12807" x="5964238" y="5000625"/>
          <p14:tracePt t="12810" x="5964238" y="4992688"/>
          <p14:tracePt t="12812" x="5956300" y="4984750"/>
          <p14:tracePt t="12815" x="5948363" y="4967288"/>
          <p14:tracePt t="12818" x="5948363" y="4959350"/>
          <p14:tracePt t="12820" x="5940425" y="4951413"/>
          <p14:tracePt t="12823" x="5932488" y="4943475"/>
          <p14:tracePt t="12827" x="5924550" y="4927600"/>
          <p14:tracePt t="12829" x="5924550" y="4911725"/>
          <p14:tracePt t="12830" x="5916613" y="4911725"/>
          <p14:tracePt t="12832" x="5908675" y="4903788"/>
          <p14:tracePt t="12833" x="5908675" y="4895850"/>
          <p14:tracePt t="12835" x="5900738" y="4887913"/>
          <p14:tracePt t="12838" x="5900738" y="4879975"/>
          <p14:tracePt t="12840" x="5892800" y="4872038"/>
          <p14:tracePt t="12844" x="5876925" y="4856163"/>
          <p14:tracePt t="12847" x="5868988" y="4840288"/>
          <p14:tracePt t="12850" x="5861050" y="4832350"/>
          <p14:tracePt t="12852" x="5853113" y="4824413"/>
          <p14:tracePt t="12854" x="5853113" y="4816475"/>
          <p14:tracePt t="12856" x="5845175" y="4808538"/>
          <p14:tracePt t="12861" x="5837238" y="4800600"/>
          <p14:tracePt t="12864" x="5821363" y="4792663"/>
          <p14:tracePt t="12865" x="5821363" y="4784725"/>
          <p14:tracePt t="12868" x="5813425" y="4784725"/>
          <p14:tracePt t="12872" x="5805488" y="4784725"/>
          <p14:tracePt t="12875" x="5797550" y="4776788"/>
          <p14:tracePt t="12880" x="5789613" y="4776788"/>
          <p14:tracePt t="12897" x="5757863" y="4760913"/>
          <p14:tracePt t="12898" x="5749925" y="4752975"/>
          <p14:tracePt t="12902" x="5740400" y="4752975"/>
          <p14:tracePt t="12904" x="5732463" y="4752975"/>
          <p14:tracePt t="12905" x="5724525" y="4752975"/>
          <p14:tracePt t="12911" x="5716588" y="4752975"/>
          <p14:tracePt t="12913" x="5708650" y="4752975"/>
          <p14:tracePt t="12914" x="5700713" y="4752975"/>
          <p14:tracePt t="12918" x="5692775" y="4752975"/>
          <p14:tracePt t="12923" x="5676900" y="4752975"/>
          <p14:tracePt t="12928" x="5668963" y="4752975"/>
          <p14:tracePt t="12930" x="5661025" y="4752975"/>
          <p14:tracePt t="12932" x="5653088" y="4752975"/>
          <p14:tracePt t="12934" x="5645150" y="4752975"/>
          <p14:tracePt t="12939" x="5637213" y="4760913"/>
          <p14:tracePt t="12944" x="5621338" y="4760913"/>
          <p14:tracePt t="12945" x="5621338" y="4768850"/>
          <p14:tracePt t="12947" x="5613400" y="4768850"/>
          <p14:tracePt t="12949" x="5605463" y="4768850"/>
          <p14:tracePt t="12950" x="5597525" y="4776788"/>
          <p14:tracePt t="12955" x="5589588" y="4784725"/>
          <p14:tracePt t="12957" x="5581650" y="4784725"/>
          <p14:tracePt t="12961" x="5557838" y="4792663"/>
          <p14:tracePt t="12963" x="5557838" y="4800600"/>
          <p14:tracePt t="12965" x="5549900" y="4808538"/>
          <p14:tracePt t="12966" x="5541963" y="4808538"/>
          <p14:tracePt t="12968" x="5534025" y="4816475"/>
          <p14:tracePt t="12971" x="5526088" y="4816475"/>
          <p14:tracePt t="12973" x="5518150" y="4816475"/>
          <p14:tracePt t="12976" x="5510213" y="4832350"/>
          <p14:tracePt t="12979" x="5494338" y="4840288"/>
          <p14:tracePt t="12980" x="5478463" y="4848225"/>
          <p14:tracePt t="12982" x="5470525" y="4848225"/>
          <p14:tracePt t="12984" x="5462588" y="4856163"/>
          <p14:tracePt t="12986" x="5446713" y="4864100"/>
          <p14:tracePt t="12988" x="5438775" y="4872038"/>
          <p14:tracePt t="12989" x="5430838" y="4872038"/>
          <p14:tracePt t="12993" x="5422900" y="4879975"/>
          <p14:tracePt t="12997" x="5407025" y="4887913"/>
          <p14:tracePt t="12998" x="5397500" y="4895850"/>
          <p14:tracePt t="12999" x="5389563" y="4895850"/>
          <p14:tracePt t="13002" x="5389563" y="4903788"/>
          <p14:tracePt t="13004" x="5381625" y="4903788"/>
          <p14:tracePt t="13005" x="5373688" y="4919663"/>
          <p14:tracePt t="13009" x="5365750" y="4919663"/>
          <p14:tracePt t="13010" x="5365750" y="4927600"/>
          <p14:tracePt t="13012" x="5357813" y="4927600"/>
          <p14:tracePt t="13014" x="5357813" y="4935538"/>
          <p14:tracePt t="13015" x="5349875" y="4943475"/>
          <p14:tracePt t="13019" x="5341938" y="4951413"/>
          <p14:tracePt t="13024" x="5334000" y="4959350"/>
          <p14:tracePt t="13028" x="5326063" y="4959350"/>
          <p14:tracePt t="13030" x="5326063" y="4976813"/>
          <p14:tracePt t="13036" x="5326063" y="4984750"/>
          <p14:tracePt t="13037" x="5318125" y="4984750"/>
          <p14:tracePt t="13039" x="5318125" y="4992688"/>
          <p14:tracePt t="13044" x="5310188" y="5000625"/>
          <p14:tracePt t="13046" x="5310188" y="5008563"/>
          <p14:tracePt t="13050" x="5310188" y="5016500"/>
          <p14:tracePt t="13052" x="5310188" y="5024438"/>
          <p14:tracePt t="13055" x="5302250" y="5032375"/>
          <p14:tracePt t="13059" x="5302250" y="5040313"/>
          <p14:tracePt t="13062" x="5302250" y="5048250"/>
          <p14:tracePt t="13063" x="5302250" y="5064125"/>
          <p14:tracePt t="13066" x="5302250" y="5072063"/>
          <p14:tracePt t="13069" x="5302250" y="5080000"/>
          <p14:tracePt t="13070" x="5302250" y="5087938"/>
          <p14:tracePt t="13072" x="5302250" y="5095875"/>
          <p14:tracePt t="13077" x="5302250" y="5111750"/>
          <p14:tracePt t="13081" x="5302250" y="5119688"/>
          <p14:tracePt t="13083" x="5302250" y="5135563"/>
          <p14:tracePt t="13086" x="5302250" y="5143500"/>
          <p14:tracePt t="13088" x="5310188" y="5151438"/>
          <p14:tracePt t="13093" x="5310188" y="5167313"/>
          <p14:tracePt t="13095" x="5310188" y="5175250"/>
          <p14:tracePt t="13098" x="5318125" y="5183188"/>
          <p14:tracePt t="13099" x="5318125" y="5191125"/>
          <p14:tracePt t="13102" x="5326063" y="5207000"/>
          <p14:tracePt t="13106" x="5326063" y="5214938"/>
          <p14:tracePt t="13109" x="5341938" y="5222875"/>
          <p14:tracePt t="13111" x="5341938" y="5230813"/>
          <p14:tracePt t="13113" x="5341938" y="5238750"/>
          <p14:tracePt t="13115" x="5349875" y="5246688"/>
          <p14:tracePt t="13117" x="5357813" y="5246688"/>
          <p14:tracePt t="13118" x="5357813" y="5254625"/>
          <p14:tracePt t="13120" x="5365750" y="5262563"/>
          <p14:tracePt t="13122" x="5373688" y="5270500"/>
          <p14:tracePt t="13126" x="5381625" y="5270500"/>
          <p14:tracePt t="13128" x="5381625" y="5278438"/>
          <p14:tracePt t="13129" x="5389563" y="5286375"/>
          <p14:tracePt t="13131" x="5397500" y="5294313"/>
          <p14:tracePt t="13135" x="5407025" y="5302250"/>
          <p14:tracePt t="13136" x="5414963" y="5302250"/>
          <p14:tracePt t="13143" x="5430838" y="5310188"/>
          <p14:tracePt t="13147" x="5438775" y="5319713"/>
          <p14:tracePt t="13148" x="5446713" y="5327650"/>
          <p14:tracePt t="13150" x="5454650" y="5327650"/>
          <p14:tracePt t="13152" x="5462588" y="5327650"/>
          <p14:tracePt t="13154" x="5462588" y="5335588"/>
          <p14:tracePt t="13155" x="5470525" y="5335588"/>
          <p14:tracePt t="13159" x="5478463" y="5335588"/>
          <p14:tracePt t="13163" x="5486400" y="5343525"/>
          <p14:tracePt t="13164" x="5494338" y="5343525"/>
          <p14:tracePt t="13168" x="5502275" y="5343525"/>
          <p14:tracePt t="13169" x="5510213" y="5351463"/>
          <p14:tracePt t="13172" x="5518150" y="5351463"/>
          <p14:tracePt t="13174" x="5518150" y="5359400"/>
          <p14:tracePt t="13178" x="5526088" y="5359400"/>
          <p14:tracePt t="13181" x="5541963" y="5359400"/>
          <p14:tracePt t="13184" x="5549900" y="5359400"/>
          <p14:tracePt t="13188" x="5557838" y="5367338"/>
          <p14:tracePt t="13190" x="5565775" y="5367338"/>
          <p14:tracePt t="13194" x="5573713" y="5367338"/>
          <p14:tracePt t="13197" x="5581650" y="5375275"/>
          <p14:tracePt t="13199" x="5589588" y="5375275"/>
          <p14:tracePt t="13202" x="5597525" y="5375275"/>
          <p14:tracePt t="13206" x="5605463" y="5375275"/>
          <p14:tracePt t="13210" x="5613400" y="5375275"/>
          <p14:tracePt t="13213" x="5621338" y="5375275"/>
          <p14:tracePt t="13216" x="5629275" y="5375275"/>
          <p14:tracePt t="13220" x="5637213" y="5375275"/>
          <p14:tracePt t="13225" x="5645150" y="5375275"/>
          <p14:tracePt t="13228" x="5653088" y="5375275"/>
          <p14:tracePt t="13230" x="5661025" y="5375275"/>
          <p14:tracePt t="13233" x="5668963" y="5375275"/>
          <p14:tracePt t="13237" x="5676900" y="5375275"/>
          <p14:tracePt t="13243" x="5692775" y="5375275"/>
          <p14:tracePt t="13245" x="5700713" y="5375275"/>
          <p14:tracePt t="13251" x="5716588" y="5375275"/>
          <p14:tracePt t="13255" x="5724525" y="5375275"/>
          <p14:tracePt t="13260" x="5732463" y="5375275"/>
          <p14:tracePt t="13263" x="5740400" y="5375275"/>
          <p14:tracePt t="13267" x="5757863" y="5375275"/>
          <p14:tracePt t="13272" x="5765800" y="5375275"/>
          <p14:tracePt t="13279" x="5773738" y="5375275"/>
          <p14:tracePt t="13287" x="5781675" y="5375275"/>
          <p14:tracePt t="13295" x="5789613" y="5375275"/>
          <p14:tracePt t="13305" x="5789613" y="5367338"/>
          <p14:tracePt t="13314" x="5797550" y="5367338"/>
          <p14:tracePt t="13326" x="5797550" y="5359400"/>
          <p14:tracePt t="13337" x="5797550" y="5351463"/>
          <p14:tracePt t="13342" x="5805488" y="5351463"/>
          <p14:tracePt t="13350" x="5805488" y="5343525"/>
          <p14:tracePt t="13353" x="5805488" y="5335588"/>
          <p14:tracePt t="13364" x="5813425" y="5327650"/>
          <p14:tracePt t="13371" x="5813425" y="5319713"/>
          <p14:tracePt t="13378" x="5813425" y="5310188"/>
          <p14:tracePt t="13384" x="5813425" y="5302250"/>
          <p14:tracePt t="13385" x="5821363" y="5302250"/>
          <p14:tracePt t="13392" x="5821363" y="5294313"/>
          <p14:tracePt t="13395" x="5829300" y="5294313"/>
          <p14:tracePt t="13399" x="5829300" y="5286375"/>
          <p14:tracePt t="13406" x="5837238" y="5278438"/>
          <p14:tracePt t="13408" x="5837238" y="5270500"/>
          <p14:tracePt t="13417" x="5837238" y="5262563"/>
          <p14:tracePt t="13422" x="5837238" y="5254625"/>
          <p14:tracePt t="13425" x="5845175" y="5254625"/>
          <p14:tracePt t="13429" x="5845175" y="5246688"/>
          <p14:tracePt t="13431" x="5845175" y="5238750"/>
          <p14:tracePt t="13439" x="5845175" y="5230813"/>
          <p14:tracePt t="13445" x="5845175" y="5222875"/>
          <p14:tracePt t="13453" x="5853113" y="5214938"/>
          <p14:tracePt t="13454" x="5853113" y="5207000"/>
          <p14:tracePt t="13461" x="5853113" y="5199063"/>
          <p14:tracePt t="13463" x="5861050" y="5199063"/>
          <p14:tracePt t="13469" x="5861050" y="5191125"/>
          <p14:tracePt t="13475" x="5861050" y="5183188"/>
          <p14:tracePt t="13480" x="5861050" y="5175250"/>
          <p14:tracePt t="13484" x="5861050" y="5167313"/>
          <p14:tracePt t="13488" x="5868988" y="5167313"/>
          <p14:tracePt t="13492" x="5868988" y="5159375"/>
          <p14:tracePt t="13500" x="5868988" y="5151438"/>
          <p14:tracePt t="13504" x="5868988" y="5143500"/>
          <p14:tracePt t="13510" x="5868988" y="5135563"/>
          <p14:tracePt t="13517" x="5868988" y="5127625"/>
          <p14:tracePt t="13521" x="5868988" y="5119688"/>
          <p14:tracePt t="13528" x="5868988" y="5111750"/>
          <p14:tracePt t="13532" x="5868988" y="5103813"/>
          <p14:tracePt t="13536" x="5868988" y="5095875"/>
          <p14:tracePt t="13542" x="5868988" y="5087938"/>
          <p14:tracePt t="13546" x="5868988" y="5080000"/>
          <p14:tracePt t="13550" x="5868988" y="5072063"/>
          <p14:tracePt t="13554" x="5868988" y="5064125"/>
          <p14:tracePt t="13557" x="5868988" y="5056188"/>
          <p14:tracePt t="13563" x="5868988" y="5048250"/>
          <p14:tracePt t="13565" x="5868988" y="5040313"/>
          <p14:tracePt t="13571" x="5868988" y="5032375"/>
          <p14:tracePt t="13577" x="5868988" y="5024438"/>
          <p14:tracePt t="13584" x="5861050" y="5016500"/>
          <p14:tracePt t="13585" x="5861050" y="5008563"/>
          <p14:tracePt t="13593" x="5853113" y="5008563"/>
          <p14:tracePt t="13594" x="5853113" y="5000625"/>
          <p14:tracePt t="13597" x="5853113" y="4992688"/>
          <p14:tracePt t="13605" x="5853113" y="4984750"/>
          <p14:tracePt t="13607" x="5853113" y="4976813"/>
          <p14:tracePt t="13612" x="5845175" y="4976813"/>
          <p14:tracePt t="13615" x="5845175" y="4967288"/>
          <p14:tracePt t="13619" x="5837238" y="4959350"/>
          <p14:tracePt t="13627" x="5829300" y="4951413"/>
          <p14:tracePt t="13630" x="5829300" y="4943475"/>
          <p14:tracePt t="13632" x="5821363" y="4943475"/>
          <p14:tracePt t="13640" x="5813425" y="4935538"/>
          <p14:tracePt t="13648" x="5805488" y="4935538"/>
          <p14:tracePt t="13652" x="5797550" y="4935538"/>
          <p14:tracePt t="13654" x="5797550" y="4927600"/>
          <p14:tracePt t="13659" x="5789613" y="4927600"/>
          <p14:tracePt t="13663" x="5781675" y="4927600"/>
          <p14:tracePt t="13664" x="5773738" y="4927600"/>
          <p14:tracePt t="13668" x="5765800" y="4927600"/>
          <p14:tracePt t="13672" x="5757863" y="4927600"/>
          <p14:tracePt t="13676" x="5740400" y="4927600"/>
          <p14:tracePt t="13680" x="5724525" y="4927600"/>
          <p14:tracePt t="13685" x="5716588" y="4927600"/>
          <p14:tracePt t="13686" x="5708650" y="4919663"/>
          <p14:tracePt t="13688" x="5700713" y="4919663"/>
          <p14:tracePt t="13690" x="5692775" y="4919663"/>
          <p14:tracePt t="13693" x="5684838" y="4919663"/>
          <p14:tracePt t="13694" x="5676900" y="4919663"/>
          <p14:tracePt t="13696" x="5668963" y="4919663"/>
          <p14:tracePt t="13698" x="5653088" y="4919663"/>
          <p14:tracePt t="13702" x="5637213" y="4919663"/>
          <p14:tracePt t="13704" x="5629275" y="4919663"/>
          <p14:tracePt t="13706" x="5613400" y="4919663"/>
          <p14:tracePt t="13710" x="5597525" y="4919663"/>
          <p14:tracePt t="13712" x="5589588" y="4919663"/>
          <p14:tracePt t="13713" x="5581650" y="4919663"/>
          <p14:tracePt t="13715" x="5565775" y="4919663"/>
          <p14:tracePt t="13718" x="5549900" y="4919663"/>
          <p14:tracePt t="13719" x="5541963" y="4919663"/>
          <p14:tracePt t="13721" x="5534025" y="4919663"/>
          <p14:tracePt t="13723" x="5526088" y="4919663"/>
          <p14:tracePt t="13725" x="5510213" y="4919663"/>
          <p14:tracePt t="13727" x="5502275" y="4919663"/>
          <p14:tracePt t="13729" x="5494338" y="4919663"/>
          <p14:tracePt t="13731" x="5486400" y="4919663"/>
          <p14:tracePt t="13733" x="5470525" y="4919663"/>
          <p14:tracePt t="13735" x="5454650" y="4919663"/>
          <p14:tracePt t="13737" x="5446713" y="4919663"/>
          <p14:tracePt t="13739" x="5438775" y="4919663"/>
          <p14:tracePt t="13742" x="5422900" y="4919663"/>
          <p14:tracePt t="13744" x="5414963" y="4919663"/>
          <p14:tracePt t="13745" x="5407025" y="4919663"/>
          <p14:tracePt t="13747" x="5397500" y="4919663"/>
          <p14:tracePt t="13749" x="5389563" y="4919663"/>
          <p14:tracePt t="13751" x="5381625" y="4919663"/>
          <p14:tracePt t="13753" x="5373688" y="4919663"/>
          <p14:tracePt t="13755" x="5365750" y="4919663"/>
          <p14:tracePt t="13757" x="5357813" y="4919663"/>
          <p14:tracePt t="13760" x="5349875" y="4919663"/>
          <p14:tracePt t="13763" x="5341938" y="4919663"/>
          <p14:tracePt t="13765" x="5334000" y="4919663"/>
          <p14:tracePt t="13767" x="5326063" y="4919663"/>
          <p14:tracePt t="13771" x="5318125" y="4919663"/>
          <p14:tracePt t="13772" x="5310188" y="4919663"/>
          <p14:tracePt t="13779" x="5302250" y="4919663"/>
          <p14:tracePt t="13783" x="5294313" y="4919663"/>
          <p14:tracePt t="13792" x="5286375" y="4919663"/>
          <p14:tracePt t="13800" x="5286375" y="4927600"/>
          <p14:tracePt t="13804" x="5278438" y="4927600"/>
          <p14:tracePt t="13812" x="5278438" y="4935538"/>
          <p14:tracePt t="13814" x="5270500" y="4935538"/>
          <p14:tracePt t="13820" x="5270500" y="4943475"/>
          <p14:tracePt t="13826" x="5270500" y="4951413"/>
          <p14:tracePt t="13828" x="5270500" y="4959350"/>
          <p14:tracePt t="13832" x="5270500" y="4967288"/>
          <p14:tracePt t="13834" x="5270500" y="4976813"/>
          <p14:tracePt t="13838" x="5270500" y="4984750"/>
          <p14:tracePt t="13842" x="5270500" y="4992688"/>
          <p14:tracePt t="13844" x="5270500" y="5000625"/>
          <p14:tracePt t="13845" x="5270500" y="5008563"/>
          <p14:tracePt t="13848" x="5270500" y="5016500"/>
          <p14:tracePt t="13852" x="5270500" y="5024438"/>
          <p14:tracePt t="13854" x="5270500" y="5032375"/>
          <p14:tracePt t="13856" x="5270500" y="5040313"/>
          <p14:tracePt t="13858" x="5270500" y="5048250"/>
          <p14:tracePt t="13862" x="5270500" y="5056188"/>
          <p14:tracePt t="13864" x="5270500" y="5064125"/>
          <p14:tracePt t="13866" x="5270500" y="5080000"/>
          <p14:tracePt t="13870" x="5270500" y="5087938"/>
          <p14:tracePt t="13872" x="5270500" y="5095875"/>
          <p14:tracePt t="13879" x="5270500" y="5119688"/>
          <p14:tracePt t="13894" x="5286375" y="5159375"/>
          <p14:tracePt t="13897" x="5286375" y="5175250"/>
          <p14:tracePt t="13899" x="5286375" y="5183188"/>
          <p14:tracePt t="13901" x="5294313" y="5191125"/>
          <p14:tracePt t="13903" x="5302250" y="5191125"/>
          <p14:tracePt t="13905" x="5302250" y="5199063"/>
          <p14:tracePt t="13908" x="5310188" y="5207000"/>
          <p14:tracePt t="13911" x="5318125" y="5214938"/>
          <p14:tracePt t="13914" x="5318125" y="5222875"/>
          <p14:tracePt t="13915" x="5326063" y="5230813"/>
          <p14:tracePt t="13917" x="5334000" y="5238750"/>
          <p14:tracePt t="13921" x="5341938" y="5246688"/>
          <p14:tracePt t="13923" x="5341938" y="5254625"/>
          <p14:tracePt t="13926" x="5357813" y="5254625"/>
          <p14:tracePt t="13929" x="5365750" y="5262563"/>
          <p14:tracePt t="13931" x="5373688" y="5278438"/>
          <p14:tracePt t="13933" x="5381625" y="5278438"/>
          <p14:tracePt t="13937" x="5397500" y="5286375"/>
          <p14:tracePt t="13942" x="5407025" y="5294313"/>
          <p14:tracePt t="13944" x="5414963" y="5302250"/>
          <p14:tracePt t="13945" x="5422900" y="5302250"/>
          <p14:tracePt t="13947" x="5430838" y="5310188"/>
          <p14:tracePt t="13952" x="5438775" y="5310188"/>
          <p14:tracePt t="13953" x="5446713" y="5319713"/>
          <p14:tracePt t="13954" x="5454650" y="5319713"/>
          <p14:tracePt t="13959" x="5470525" y="5319713"/>
          <p14:tracePt t="13961" x="5478463" y="5327650"/>
          <p14:tracePt t="13964" x="5486400" y="5327650"/>
          <p14:tracePt t="13966" x="5486400" y="5335588"/>
          <p14:tracePt t="13968" x="5502275" y="5335588"/>
          <p14:tracePt t="13972" x="5510213" y="5335588"/>
          <p14:tracePt t="13975" x="5518150" y="5335588"/>
          <p14:tracePt t="13978" x="5526088" y="5343525"/>
          <p14:tracePt t="13979" x="5534025" y="5343525"/>
          <p14:tracePt t="13982" x="5541963" y="5343525"/>
          <p14:tracePt t="13984" x="5549900" y="5343525"/>
          <p14:tracePt t="13988" x="5557838" y="5343525"/>
          <p14:tracePt t="13991" x="5565775" y="5343525"/>
          <p14:tracePt t="13994" x="5573713" y="5343525"/>
          <p14:tracePt t="13998" x="5581650" y="5343525"/>
          <p14:tracePt t="14002" x="5589588" y="5343525"/>
          <p14:tracePt t="14004" x="5597525" y="5343525"/>
          <p14:tracePt t="14005" x="5605463" y="5343525"/>
          <p14:tracePt t="14010" x="5613400" y="5343525"/>
          <p14:tracePt t="14014" x="5621338" y="5343525"/>
          <p14:tracePt t="14019" x="5629275" y="5343525"/>
          <p14:tracePt t="14021" x="5637213" y="5343525"/>
          <p14:tracePt t="14025" x="5645150" y="5343525"/>
          <p14:tracePt t="14027" x="5653088" y="5335588"/>
          <p14:tracePt t="14031" x="5661025" y="5335588"/>
          <p14:tracePt t="14033" x="5668963" y="5335588"/>
          <p14:tracePt t="14036" x="5676900" y="5327650"/>
          <p14:tracePt t="14038" x="5676900" y="5319713"/>
          <p14:tracePt t="14041" x="5684838" y="5319713"/>
          <p14:tracePt t="14045" x="5692775" y="5319713"/>
          <p14:tracePt t="14047" x="5700713" y="5310188"/>
          <p14:tracePt t="14051" x="5708650" y="5310188"/>
          <p14:tracePt t="14053" x="5716588" y="5302250"/>
          <p14:tracePt t="14055" x="5724525" y="5302250"/>
          <p14:tracePt t="14059" x="5732463" y="5294313"/>
          <p14:tracePt t="14060" x="5732463" y="5286375"/>
          <p14:tracePt t="14062" x="5740400" y="5286375"/>
          <p14:tracePt t="14067" x="5749925" y="5278438"/>
          <p14:tracePt t="14069" x="5757863" y="5278438"/>
          <p14:tracePt t="14073" x="5765800" y="5270500"/>
          <p14:tracePt t="14075" x="5773738" y="5270500"/>
          <p14:tracePt t="14079" x="5773738" y="5262563"/>
          <p14:tracePt t="14081" x="5781675" y="5262563"/>
          <p14:tracePt t="14083" x="5789613" y="5254625"/>
          <p14:tracePt t="14089" x="5797550" y="5246688"/>
          <p14:tracePt t="14097" x="5797550" y="5238750"/>
          <p14:tracePt t="14099" x="5805488" y="5238750"/>
          <p14:tracePt t="14105" x="5805488" y="5230813"/>
          <p14:tracePt t="14110" x="5805488" y="5222875"/>
          <p14:tracePt t="14118" x="5813425" y="5222875"/>
          <p14:tracePt t="14120" x="5821363" y="5222875"/>
          <p14:tracePt t="14122" x="5821363" y="5214938"/>
          <p14:tracePt t="14136" x="5821363" y="5207000"/>
          <p14:tracePt t="14156" x="5821363" y="5199063"/>
          <p14:tracePt t="14160" x="5821363" y="5191125"/>
          <p14:tracePt t="14172" x="5821363" y="5183188"/>
          <p14:tracePt t="14182" x="5821363" y="5175250"/>
          <p14:tracePt t="14184" x="5829300" y="5175250"/>
          <p14:tracePt t="14193" x="5829300" y="5159375"/>
          <p14:tracePt t="14204" x="5829300" y="5151438"/>
          <p14:tracePt t="14215" x="5829300" y="5143500"/>
          <p14:tracePt t="14224" x="5829300" y="5135563"/>
          <p14:tracePt t="14227" x="5829300" y="5127625"/>
          <p14:tracePt t="14231" x="5821363" y="5119688"/>
          <p14:tracePt t="14237" x="5813425" y="5111750"/>
          <p14:tracePt t="14243" x="5813425" y="5103813"/>
          <p14:tracePt t="14245" x="5813425" y="5095875"/>
          <p14:tracePt t="14247" x="5805488" y="5095875"/>
          <p14:tracePt t="14251" x="5805488" y="5087938"/>
          <p14:tracePt t="14255" x="5805488" y="5080000"/>
          <p14:tracePt t="14259" x="5797550" y="5080000"/>
          <p14:tracePt t="14261" x="5797550" y="5072063"/>
          <p14:tracePt t="14263" x="5789613" y="5072063"/>
          <p14:tracePt t="14265" x="5781675" y="5072063"/>
          <p14:tracePt t="14266" x="5781675" y="5064125"/>
          <p14:tracePt t="14269" x="5781675" y="5056188"/>
          <p14:tracePt t="14272" x="5773738" y="5056188"/>
          <p14:tracePt t="14275" x="5765800" y="5048250"/>
          <p14:tracePt t="14278" x="5757863" y="5048250"/>
          <p14:tracePt t="14280" x="5749925" y="5040313"/>
          <p14:tracePt t="14284" x="5740400" y="5040313"/>
          <p14:tracePt t="14287" x="5740400" y="5032375"/>
          <p14:tracePt t="14289" x="5732463" y="5024438"/>
          <p14:tracePt t="14291" x="5724525" y="5024438"/>
          <p14:tracePt t="14293" x="5716588" y="5024438"/>
          <p14:tracePt t="14296" x="5708650" y="5016500"/>
          <p14:tracePt t="14300" x="5700713" y="5016500"/>
          <p14:tracePt t="14302" x="5700713" y="5008563"/>
          <p14:tracePt t="14304" x="5684838" y="5008563"/>
          <p14:tracePt t="14307" x="5676900" y="5000625"/>
          <p14:tracePt t="14310" x="5668963" y="5000625"/>
          <p14:tracePt t="14312" x="5661025" y="5000625"/>
          <p14:tracePt t="14314" x="5653088" y="5000625"/>
          <p14:tracePt t="14316" x="5645150" y="4992688"/>
          <p14:tracePt t="14318" x="5637213" y="4992688"/>
          <p14:tracePt t="14320" x="5629275" y="4992688"/>
          <p14:tracePt t="14323" x="5621338" y="4992688"/>
          <p14:tracePt t="14326" x="5613400" y="4992688"/>
          <p14:tracePt t="14328" x="5597525" y="4992688"/>
          <p14:tracePt t="14330" x="5589588" y="4992688"/>
          <p14:tracePt t="14334" x="5573713" y="4992688"/>
          <p14:tracePt t="14336" x="5565775" y="4992688"/>
          <p14:tracePt t="14338" x="5557838" y="4984750"/>
          <p14:tracePt t="14341" x="5549900" y="4984750"/>
          <p14:tracePt t="14345" x="5534025" y="4984750"/>
          <p14:tracePt t="14346" x="5526088" y="4984750"/>
          <p14:tracePt t="14350" x="5510213" y="4984750"/>
          <p14:tracePt t="14352" x="5502275" y="4984750"/>
          <p14:tracePt t="14355" x="5494338" y="4984750"/>
          <p14:tracePt t="14360" x="5478463" y="4984750"/>
          <p14:tracePt t="14361" x="5470525" y="4984750"/>
          <p14:tracePt t="14363" x="5462588" y="4984750"/>
          <p14:tracePt t="14367" x="5454650" y="4984750"/>
          <p14:tracePt t="14371" x="5446713" y="4984750"/>
          <p14:tracePt t="14373" x="5438775" y="4984750"/>
          <p14:tracePt t="14377" x="5430838" y="4984750"/>
          <p14:tracePt t="14381" x="5422900" y="4984750"/>
          <p14:tracePt t="14385" x="5414963" y="4992688"/>
          <p14:tracePt t="14392" x="5407025" y="4992688"/>
          <p14:tracePt t="14395" x="5397500" y="5000625"/>
          <p14:tracePt t="14398" x="5389563" y="5000625"/>
          <p14:tracePt t="14403" x="5389563" y="5008563"/>
          <p14:tracePt t="14408" x="5389563" y="5016500"/>
          <p14:tracePt t="14411" x="5381625" y="5016500"/>
          <p14:tracePt t="14415" x="5381625" y="5024438"/>
          <p14:tracePt t="14421" x="5381625" y="5032375"/>
          <p14:tracePt t="14428" x="5381625" y="5040313"/>
          <p14:tracePt t="14431" x="5373688" y="5048250"/>
          <p14:tracePt t="14435" x="5365750" y="5056188"/>
          <p14:tracePt t="14438" x="5365750" y="5064125"/>
          <p14:tracePt t="14443" x="5365750" y="5072063"/>
          <p14:tracePt t="14446" x="5365750" y="5080000"/>
          <p14:tracePt t="14448" x="5365750" y="5087938"/>
          <p14:tracePt t="14452" x="5365750" y="5095875"/>
          <p14:tracePt t="14456" x="5365750" y="5103813"/>
          <p14:tracePt t="14460" x="5365750" y="5119688"/>
          <p14:tracePt t="14464" x="5365750" y="5127625"/>
          <p14:tracePt t="14468" x="5365750" y="5135563"/>
          <p14:tracePt t="14470" x="5365750" y="5143500"/>
          <p14:tracePt t="14477" x="5373688" y="5159375"/>
          <p14:tracePt t="14479" x="5373688" y="5167313"/>
          <p14:tracePt t="14480" x="5373688" y="5175250"/>
          <p14:tracePt t="14484" x="5381625" y="5191125"/>
          <p14:tracePt t="14488" x="5381625" y="5199063"/>
          <p14:tracePt t="14493" x="5389563" y="5207000"/>
          <p14:tracePt t="14495" x="5397500" y="5214938"/>
          <p14:tracePt t="14496" x="5397500" y="5222875"/>
          <p14:tracePt t="14500" x="5407025" y="5230813"/>
          <p14:tracePt t="14504" x="5407025" y="5238750"/>
          <p14:tracePt t="14506" x="5414963" y="5238750"/>
          <p14:tracePt t="14510" x="5414963" y="5254625"/>
          <p14:tracePt t="14512" x="5422900" y="5254625"/>
          <p14:tracePt t="14514" x="5422900" y="5262563"/>
          <p14:tracePt t="14516" x="5430838" y="5262563"/>
          <p14:tracePt t="14519" x="5430838" y="5270500"/>
          <p14:tracePt t="14521" x="5438775" y="5278438"/>
          <p14:tracePt t="14526" x="5446713" y="5278438"/>
          <p14:tracePt t="14528" x="5446713" y="5286375"/>
          <p14:tracePt t="14529" x="5454650" y="5286375"/>
          <p14:tracePt t="14532" x="5462588" y="5294313"/>
          <p14:tracePt t="14537" x="5470525" y="5294313"/>
          <p14:tracePt t="14542" x="5478463" y="5302250"/>
          <p14:tracePt t="14544" x="5494338" y="5310188"/>
          <p14:tracePt t="14548" x="5502275" y="5310188"/>
          <p14:tracePt t="14553" x="5518150" y="5319713"/>
          <p14:tracePt t="14559" x="5526088" y="5319713"/>
          <p14:tracePt t="14561" x="5534025" y="5319713"/>
          <p14:tracePt t="14562" x="5541963" y="5327650"/>
          <p14:tracePt t="14564" x="5549900" y="5327650"/>
          <p14:tracePt t="14566" x="5557838" y="5327650"/>
          <p14:tracePt t="14571" x="5573713" y="5327650"/>
          <p14:tracePt t="14577" x="5589588" y="5327650"/>
          <p14:tracePt t="14579" x="5597525" y="5327650"/>
          <p14:tracePt t="14583" x="5605463" y="5327650"/>
          <p14:tracePt t="14585" x="5613400" y="5335588"/>
          <p14:tracePt t="14589" x="5629275" y="5335588"/>
          <p14:tracePt t="14592" x="5637213" y="5335588"/>
          <p14:tracePt t="14595" x="5653088" y="5335588"/>
          <p14:tracePt t="14598" x="5661025" y="5335588"/>
          <p14:tracePt t="14601" x="5668963" y="5335588"/>
          <p14:tracePt t="14601" x="5676900" y="5335588"/>
          <p14:tracePt t="14604" x="5692775" y="5335588"/>
          <p14:tracePt t="14608" x="5700713" y="5335588"/>
          <p14:tracePt t="14610" x="5708650" y="5335588"/>
          <p14:tracePt t="14614" x="5724525" y="5335588"/>
          <p14:tracePt t="14618" x="5732463" y="5335588"/>
          <p14:tracePt t="14620" x="5740400" y="5335588"/>
          <p14:tracePt t="14622" x="5749925" y="5335588"/>
          <p14:tracePt t="14626" x="5757863" y="5335588"/>
          <p14:tracePt t="14628" x="5773738" y="5335588"/>
          <p14:tracePt t="14629" x="5773738" y="5327650"/>
          <p14:tracePt t="14631" x="5781675" y="5327650"/>
          <p14:tracePt t="14636" x="5789613" y="5327650"/>
          <p14:tracePt t="14640" x="5797550" y="5319713"/>
          <p14:tracePt t="14644" x="5805488" y="5319713"/>
          <p14:tracePt t="14646" x="5813425" y="5319713"/>
          <p14:tracePt t="14650" x="5813425" y="5310188"/>
          <p14:tracePt t="14652" x="5821363" y="5310188"/>
          <p14:tracePt t="14654" x="5821363" y="5302250"/>
          <p14:tracePt t="14659" x="5829300" y="5302250"/>
          <p14:tracePt t="14662" x="5829300" y="5294313"/>
          <p14:tracePt t="14664" x="5837238" y="5294313"/>
          <p14:tracePt t="14668" x="5837238" y="5286375"/>
          <p14:tracePt t="14673" x="5837238" y="5278438"/>
          <p14:tracePt t="14676" x="5845175" y="5270500"/>
          <p14:tracePt t="14680" x="5845175" y="5262563"/>
          <p14:tracePt t="14687" x="5845175" y="5254625"/>
          <p14:tracePt t="14689" x="5853113" y="5254625"/>
          <p14:tracePt t="14692" x="5853113" y="5246688"/>
          <p14:tracePt t="14694" x="5853113" y="5238750"/>
          <p14:tracePt t="14699" x="5853113" y="5230813"/>
          <p14:tracePt t="14703" x="5853113" y="5222875"/>
          <p14:tracePt t="14705" x="5853113" y="5214938"/>
          <p14:tracePt t="14711" x="5853113" y="5207000"/>
          <p14:tracePt t="14714" x="5853113" y="5199063"/>
          <p14:tracePt t="14719" x="5861050" y="5199063"/>
          <p14:tracePt t="14721" x="5861050" y="5191125"/>
          <p14:tracePt t="14727" x="5861050" y="5183188"/>
          <p14:tracePt t="14728" x="5861050" y="5175250"/>
          <p14:tracePt t="14737" x="5861050" y="5167313"/>
          <p14:tracePt t="14745" x="5861050" y="5159375"/>
          <p14:tracePt t="14754" x="5861050" y="5151438"/>
          <p14:tracePt t="14758" x="5861050" y="5143500"/>
          <p14:tracePt t="14770" x="5861050" y="5135563"/>
          <p14:tracePt t="14782" x="5861050" y="5127625"/>
          <p14:tracePt t="14806" x="5861050" y="5119688"/>
          <p14:tracePt t="14822" x="5861050" y="5111750"/>
          <p14:tracePt t="14844" x="5861050" y="5103813"/>
          <p14:tracePt t="14851" x="5853113" y="5103813"/>
          <p14:tracePt t="14860" x="5845175" y="5103813"/>
          <p14:tracePt t="14862" x="5845175" y="5095875"/>
          <p14:tracePt t="14865" x="5837238" y="5095875"/>
          <p14:tracePt t="14866" x="5829300" y="5095875"/>
          <p14:tracePt t="14871" x="5821363" y="5095875"/>
          <p14:tracePt t="14875" x="5813425" y="5095875"/>
          <p14:tracePt t="14877" x="5813425" y="5087938"/>
          <p14:tracePt t="14895" x="5765800" y="5080000"/>
          <p14:tracePt t="14897" x="5757863" y="5080000"/>
          <p14:tracePt t="14901" x="5740400" y="5080000"/>
          <p14:tracePt t="14905" x="5732463" y="5080000"/>
          <p14:tracePt t="14909" x="5716588" y="5080000"/>
          <p14:tracePt t="14912" x="5708650" y="5080000"/>
          <p14:tracePt t="14914" x="5700713" y="5080000"/>
          <p14:tracePt t="14915" x="5692775" y="5080000"/>
          <p14:tracePt t="14917" x="5684838" y="5080000"/>
          <p14:tracePt t="14918" x="5668963" y="5080000"/>
          <p14:tracePt t="14922" x="5653088" y="5080000"/>
          <p14:tracePt t="14925" x="5645150" y="5080000"/>
          <p14:tracePt t="14928" x="5629275" y="5080000"/>
          <p14:tracePt t="14930" x="5621338" y="5080000"/>
          <p14:tracePt t="14934" x="5605463" y="5080000"/>
          <p14:tracePt t="14938" x="5597525" y="5080000"/>
          <p14:tracePt t="14942" x="5581650" y="5080000"/>
          <p14:tracePt t="14947" x="5573713" y="5080000"/>
          <p14:tracePt t="14948" x="5565775" y="5080000"/>
          <p14:tracePt t="14952" x="5557838" y="5080000"/>
          <p14:tracePt t="14954" x="5549900" y="5080000"/>
          <p14:tracePt t="14960" x="5541963" y="5080000"/>
          <p14:tracePt t="14965" x="5534025" y="5080000"/>
          <p14:tracePt t="14972" x="5526088" y="5080000"/>
          <p14:tracePt t="14978" x="5518150" y="5080000"/>
          <p14:tracePt t="15023" x="5510213" y="5080000"/>
          <p14:tracePt t="15029" x="5510213" y="5087938"/>
          <p14:tracePt t="15036" x="5502275" y="5087938"/>
          <p14:tracePt t="15042" x="5502275" y="5095875"/>
          <p14:tracePt t="15047" x="5494338" y="5103813"/>
          <p14:tracePt t="15048" x="5486400" y="5103813"/>
          <p14:tracePt t="15052" x="5486400" y="5111750"/>
          <p14:tracePt t="15057" x="5478463" y="5111750"/>
          <p14:tracePt t="15060" x="5478463" y="5119688"/>
          <p14:tracePt t="15064" x="5478463" y="5127625"/>
          <p14:tracePt t="15065" x="5470525" y="5127625"/>
          <p14:tracePt t="15066" x="5470525" y="5135563"/>
          <p14:tracePt t="15071" x="5470525" y="5151438"/>
          <p14:tracePt t="15075" x="5462588" y="5151438"/>
          <p14:tracePt t="15077" x="5462588" y="5159375"/>
          <p14:tracePt t="15078" x="5454650" y="5159375"/>
          <p14:tracePt t="15080" x="5454650" y="5167313"/>
          <p14:tracePt t="15083" x="5454650" y="5183188"/>
          <p14:tracePt t="15088" x="5446713" y="5191125"/>
          <p14:tracePt t="15092" x="5446713" y="5207000"/>
          <p14:tracePt t="15097" x="5446713" y="5214938"/>
          <p14:tracePt t="15098" x="5446713" y="5222875"/>
          <p14:tracePt t="15102" x="5446713" y="5230813"/>
          <p14:tracePt t="15103" x="5446713" y="5238750"/>
          <p14:tracePt t="15105" x="5446713" y="5246688"/>
          <p14:tracePt t="15110" x="5446713" y="5262563"/>
          <p14:tracePt t="15114" x="5446713" y="5270500"/>
          <p14:tracePt t="15117" x="5446713" y="5286375"/>
          <p14:tracePt t="15122" x="5446713" y="5294313"/>
          <p14:tracePt t="15124" x="5446713" y="5302250"/>
          <p14:tracePt t="15128" x="5446713" y="5319713"/>
          <p14:tracePt t="15132" x="5446713" y="5327650"/>
          <p14:tracePt t="15134" x="5446713" y="5335588"/>
          <p14:tracePt t="15136" x="5446713" y="5343525"/>
          <p14:tracePt t="15141" x="5446713" y="5351463"/>
          <p14:tracePt t="15143" x="5454650" y="5359400"/>
          <p14:tracePt t="15147" x="5462588" y="5367338"/>
          <p14:tracePt t="15148" x="5462588" y="5375275"/>
          <p14:tracePt t="15154" x="5470525" y="5383213"/>
          <p14:tracePt t="15157" x="5470525" y="5391150"/>
          <p14:tracePt t="15161" x="5478463" y="5399088"/>
          <p14:tracePt t="15169" x="5486400" y="5407025"/>
          <p14:tracePt t="15173" x="5494338" y="5407025"/>
          <p14:tracePt t="15177" x="5494338" y="5414963"/>
          <p14:tracePt t="15181" x="5502275" y="5414963"/>
          <p14:tracePt t="15184" x="5502275" y="5422900"/>
          <p14:tracePt t="15186" x="5510213" y="5422900"/>
          <p14:tracePt t="15190" x="5510213" y="5430838"/>
          <p14:tracePt t="15193" x="5518150" y="5430838"/>
          <p14:tracePt t="15195" x="5526088" y="5430838"/>
          <p14:tracePt t="15200" x="5534025" y="5430838"/>
          <p14:tracePt t="15205" x="5541963" y="5438775"/>
          <p14:tracePt t="15207" x="5549900" y="5438775"/>
          <p14:tracePt t="15211" x="5557838" y="5438775"/>
          <p14:tracePt t="15215" x="5565775" y="5438775"/>
          <p14:tracePt t="15218" x="5573713" y="5438775"/>
          <p14:tracePt t="15220" x="5581650" y="5438775"/>
          <p14:tracePt t="15225" x="5589588" y="5446713"/>
          <p14:tracePt t="15227" x="5597525" y="5446713"/>
          <p14:tracePt t="15229" x="5605463" y="5446713"/>
          <p14:tracePt t="15231" x="5613400" y="5446713"/>
          <p14:tracePt t="15233" x="5621338" y="5446713"/>
          <p14:tracePt t="15236" x="5637213" y="5446713"/>
          <p14:tracePt t="15238" x="5637213" y="5454650"/>
          <p14:tracePt t="15241" x="5645150" y="5454650"/>
          <p14:tracePt t="15243" x="5661025" y="5454650"/>
          <p14:tracePt t="15248" x="5684838" y="5454650"/>
          <p14:tracePt t="15249" x="5692775" y="5454650"/>
          <p14:tracePt t="15252" x="5700713" y="5454650"/>
          <p14:tracePt t="15253" x="5716588" y="5454650"/>
          <p14:tracePt t="15256" x="5716588" y="5462588"/>
          <p14:tracePt t="15258" x="5724525" y="5462588"/>
          <p14:tracePt t="15260" x="5740400" y="5462588"/>
          <p14:tracePt t="15262" x="5757863" y="5462588"/>
          <p14:tracePt t="15266" x="5773738" y="5462588"/>
          <p14:tracePt t="15268" x="5781675" y="5462588"/>
          <p14:tracePt t="15270" x="5789613" y="5462588"/>
          <p14:tracePt t="15271" x="5797550" y="5462588"/>
          <p14:tracePt t="15274" x="5805488" y="5462588"/>
          <p14:tracePt t="15276" x="5813425" y="5462588"/>
          <p14:tracePt t="15278" x="5821363" y="5462588"/>
          <p14:tracePt t="15280" x="5829300" y="5462588"/>
          <p14:tracePt t="15282" x="5837238" y="5454650"/>
          <p14:tracePt t="15284" x="5845175" y="5454650"/>
          <p14:tracePt t="15286" x="5853113" y="5454650"/>
          <p14:tracePt t="15287" x="5861050" y="5454650"/>
          <p14:tracePt t="15292" x="5868988" y="5446713"/>
          <p14:tracePt t="15296" x="5876925" y="5438775"/>
          <p14:tracePt t="15298" x="5884863" y="5438775"/>
          <p14:tracePt t="15301" x="5892800" y="5438775"/>
          <p14:tracePt t="15306" x="5900738" y="5430838"/>
          <p14:tracePt t="15316" x="5908675" y="5430838"/>
          <p14:tracePt t="15320" x="5908675" y="5422900"/>
          <p14:tracePt t="15337" x="5908675" y="5414963"/>
          <p14:tracePt t="15341" x="5916613" y="5414963"/>
          <p14:tracePt t="15343" x="5916613" y="5407025"/>
          <p14:tracePt t="15352" x="5916613" y="5399088"/>
          <p14:tracePt t="15361" x="5916613" y="5391150"/>
          <p14:tracePt t="15368" x="5916613" y="5383213"/>
          <p14:tracePt t="15373" x="5916613" y="5375275"/>
          <p14:tracePt t="15383" x="5916613" y="5367338"/>
          <p14:tracePt t="15394" x="5916613" y="5359400"/>
          <p14:tracePt t="15401" x="5908675" y="5359400"/>
          <p14:tracePt t="15403" x="5908675" y="5351463"/>
          <p14:tracePt t="15412" x="5908675" y="5343525"/>
          <p14:tracePt t="15418" x="5900738" y="5343525"/>
          <p14:tracePt t="15424" x="5900738" y="5335588"/>
          <p14:tracePt t="15430" x="5892800" y="5335588"/>
          <p14:tracePt t="15436" x="5892800" y="5327650"/>
          <p14:tracePt t="15444" x="5884863" y="5327650"/>
          <p14:tracePt t="15476" x="5876925" y="5327650"/>
          <p14:tracePt t="15967" x="5868988" y="5327650"/>
          <p14:tracePt t="15997" x="5861050" y="5327650"/>
          <p14:tracePt t="16001" x="5861050" y="5319713"/>
          <p14:tracePt t="16017" x="5853113" y="5319713"/>
          <p14:tracePt t="16029" x="5845175" y="5319713"/>
          <p14:tracePt t="16034" x="5837238" y="5319713"/>
          <p14:tracePt t="16038" x="5837238" y="5310188"/>
          <p14:tracePt t="16045" x="5829300" y="5310188"/>
          <p14:tracePt t="16058" x="5821363" y="5310188"/>
          <p14:tracePt t="16070" x="5813425" y="5310188"/>
          <p14:tracePt t="16074" x="5805488" y="5310188"/>
          <p14:tracePt t="16094" x="5797550" y="5310188"/>
          <p14:tracePt t="16195" x="5789613" y="5310188"/>
          <p14:tracePt t="16474" x="5781675" y="5302250"/>
          <p14:tracePt t="16478" x="5773738" y="5302250"/>
          <p14:tracePt t="16485" x="5765800" y="5294313"/>
          <p14:tracePt t="16492" x="5757863" y="5294313"/>
          <p14:tracePt t="16494" x="5757863" y="5286375"/>
          <p14:tracePt t="16497" x="5740400" y="5286375"/>
          <p14:tracePt t="16501" x="5732463" y="5278438"/>
          <p14:tracePt t="16503" x="5732463" y="5270500"/>
          <p14:tracePt t="16505" x="5724525" y="5270500"/>
          <p14:tracePt t="16510" x="5708650" y="5262563"/>
          <p14:tracePt t="16512" x="5708650" y="5254625"/>
          <p14:tracePt t="16513" x="5700713" y="5246688"/>
          <p14:tracePt t="16515" x="5692775" y="5246688"/>
          <p14:tracePt t="16517" x="5684838" y="5238750"/>
          <p14:tracePt t="16519" x="5668963" y="5238750"/>
          <p14:tracePt t="16521" x="5661025" y="5230813"/>
          <p14:tracePt t="16525" x="5637213" y="5214938"/>
          <p14:tracePt t="16527" x="5621338" y="5207000"/>
          <p14:tracePt t="16529" x="5613400" y="5199063"/>
          <p14:tracePt t="16530" x="5597525" y="5191125"/>
          <p14:tracePt t="16533" x="5581650" y="5175250"/>
          <p14:tracePt t="16535" x="5573713" y="5175250"/>
          <p14:tracePt t="16537" x="5549900" y="5151438"/>
          <p14:tracePt t="16540" x="5541963" y="5151438"/>
          <p14:tracePt t="16544" x="5486400" y="5103813"/>
          <p14:tracePt t="16547" x="5446713" y="5080000"/>
          <p14:tracePt t="16550" x="5422900" y="5072063"/>
          <p14:tracePt t="16552" x="5397500" y="5048250"/>
          <p14:tracePt t="16554" x="5381625" y="5040313"/>
          <p14:tracePt t="16558" x="5326063" y="5000625"/>
          <p14:tracePt t="16561" x="5302250" y="4984750"/>
          <p14:tracePt t="16562" x="5278438" y="4959350"/>
          <p14:tracePt t="16564" x="5254625" y="4935538"/>
          <p14:tracePt t="16566" x="5222875" y="4911725"/>
          <p14:tracePt t="16567" x="5199063" y="4895850"/>
          <p14:tracePt t="16570" x="5167313" y="4864100"/>
          <p14:tracePt t="16572" x="5143500" y="4840288"/>
          <p14:tracePt t="16575" x="5103813" y="4808538"/>
          <p14:tracePt t="16577" x="5072063" y="4792663"/>
          <p14:tracePt t="16578" x="5046663" y="4768850"/>
          <p14:tracePt t="16580" x="5014913" y="4737100"/>
          <p14:tracePt t="16581" x="4975225" y="4705350"/>
          <p14:tracePt t="16583" x="4959350" y="4681538"/>
          <p14:tracePt t="16586" x="4919663" y="4649788"/>
          <p14:tracePt t="16588" x="4903788" y="4624388"/>
          <p14:tracePt t="16592" x="4872038" y="4600575"/>
          <p14:tracePt t="16594" x="4816475" y="4545013"/>
          <p14:tracePt t="16597" x="4768850" y="4497388"/>
          <p14:tracePt t="16599" x="4737100" y="4465638"/>
          <p14:tracePt t="16601" x="4713288" y="4433888"/>
          <p14:tracePt t="16604" x="4687888" y="4402138"/>
          <p14:tracePt t="16607" x="4656138" y="4378325"/>
          <p14:tracePt t="16609" x="4640263" y="4354513"/>
          <p14:tracePt t="16612" x="4576763" y="4281488"/>
          <p14:tracePt t="16614" x="4560888" y="4257675"/>
          <p14:tracePt t="16616" x="4537075" y="4225925"/>
          <p14:tracePt t="16617" x="4513263" y="4202113"/>
          <p14:tracePt t="16618" x="4489450" y="4170363"/>
          <p14:tracePt t="16621" x="4465638" y="4146550"/>
          <p14:tracePt t="16623" x="4433888" y="4106863"/>
          <p14:tracePt t="16625" x="4418013" y="4075113"/>
          <p14:tracePt t="16627" x="4394200" y="4051300"/>
          <p14:tracePt t="16630" x="4370388" y="4019550"/>
          <p14:tracePt t="16631" x="4344988" y="3987800"/>
          <p14:tracePt t="16632" x="4313238" y="3963988"/>
          <p14:tracePt t="16634" x="4297363" y="3938588"/>
          <p14:tracePt t="16637" x="4265613" y="3898900"/>
          <p14:tracePt t="16641" x="4217988" y="3843338"/>
          <p14:tracePt t="16643" x="4194175" y="3819525"/>
          <p14:tracePt t="16645" x="4170363" y="3787775"/>
          <p14:tracePt t="16647" x="4146550" y="3756025"/>
          <p14:tracePt t="16648" x="4130675" y="3740150"/>
          <p14:tracePt t="16650" x="4098925" y="3708400"/>
          <p14:tracePt t="16652" x="4067175" y="3684588"/>
          <p14:tracePt t="16655" x="4051300" y="3660775"/>
          <p14:tracePt t="16658" x="4027488" y="3636963"/>
          <p14:tracePt t="16663" x="3962400" y="3563938"/>
          <p14:tracePt t="16665" x="3946525" y="3548063"/>
          <p14:tracePt t="16666" x="3922713" y="3532188"/>
          <p14:tracePt t="16669" x="3906838" y="3500438"/>
          <p14:tracePt t="16671" x="3890963" y="3484563"/>
          <p14:tracePt t="16674" x="3867150" y="3476625"/>
          <p14:tracePt t="16676" x="3851275" y="3452813"/>
          <p14:tracePt t="16679" x="3819525" y="3421063"/>
          <p14:tracePt t="16680" x="3803650" y="3413125"/>
          <p14:tracePt t="16682" x="3787775" y="3397250"/>
          <p14:tracePt t="16684" x="3771900" y="3381375"/>
          <p14:tracePt t="16686" x="3763963" y="3373438"/>
          <p14:tracePt t="16689" x="3748088" y="3357563"/>
          <p14:tracePt t="16691" x="3732213" y="3349625"/>
          <p14:tracePt t="16695" x="3708400" y="3325813"/>
          <p14:tracePt t="16697" x="3700463" y="3317875"/>
          <p14:tracePt t="16697" x="3684588" y="3302000"/>
          <p14:tracePt t="16699" x="3668713" y="3294063"/>
          <p14:tracePt t="16701" x="3660775" y="3286125"/>
          <p14:tracePt t="16704" x="3643313" y="3270250"/>
          <p14:tracePt t="16708" x="3619500" y="3262313"/>
          <p14:tracePt t="16712" x="3595688" y="3244850"/>
          <p14:tracePt t="16713" x="3587750" y="3236913"/>
          <p14:tracePt t="16715" x="3571875" y="3236913"/>
          <p14:tracePt t="16717" x="3556000" y="3228975"/>
          <p14:tracePt t="16719" x="3548063" y="3221038"/>
          <p14:tracePt t="16722" x="3532188" y="3221038"/>
          <p14:tracePt t="16726" x="3516313" y="3205163"/>
          <p14:tracePt t="16728" x="3500438" y="3197225"/>
          <p14:tracePt t="16730" x="3492500" y="3189288"/>
          <p14:tracePt t="16732" x="3484563" y="3181350"/>
          <p14:tracePt t="16734" x="3468688" y="3181350"/>
          <p14:tracePt t="16735" x="3468688" y="3173413"/>
          <p14:tracePt t="16738" x="3452813" y="3165475"/>
          <p14:tracePt t="16741" x="3444875" y="3165475"/>
          <p14:tracePt t="16744" x="3413125" y="3149600"/>
          <p14:tracePt t="16747" x="3405188" y="3149600"/>
          <p14:tracePt t="16749" x="3389313" y="3133725"/>
          <p14:tracePt t="16751" x="3381375" y="3133725"/>
          <p14:tracePt t="16754" x="3373438" y="3125788"/>
          <p14:tracePt t="16758" x="3349625" y="3117850"/>
          <p14:tracePt t="16761" x="3333750" y="3109913"/>
          <p14:tracePt t="16762" x="3325813" y="3101975"/>
          <p14:tracePt t="16763" x="3317875" y="3101975"/>
          <p14:tracePt t="16766" x="3300413" y="3094038"/>
          <p14:tracePt t="16768" x="3292475" y="3086100"/>
          <p14:tracePt t="16769" x="3284538" y="3086100"/>
          <p14:tracePt t="16772" x="3268663" y="3086100"/>
          <p14:tracePt t="16775" x="3260725" y="3070225"/>
          <p14:tracePt t="16778" x="3236913" y="3062288"/>
          <p14:tracePt t="16779" x="3228975" y="3054350"/>
          <p14:tracePt t="16780" x="3213100" y="3046413"/>
          <p14:tracePt t="16783" x="3205163" y="3046413"/>
          <p14:tracePt t="16784" x="3197225" y="3038475"/>
          <p14:tracePt t="16787" x="3181350" y="3038475"/>
          <p14:tracePt t="16790" x="3165475" y="3022600"/>
          <p14:tracePt t="16794" x="3149600" y="3014663"/>
          <p14:tracePt t="16795" x="3133725" y="3014663"/>
          <p14:tracePt t="16796" x="3125788" y="3006725"/>
          <p14:tracePt t="16799" x="3117850" y="3006725"/>
          <p14:tracePt t="16801" x="3094038" y="2998788"/>
          <p14:tracePt t="16803" x="3086100" y="2990850"/>
          <p14:tracePt t="16805" x="3078163" y="2990850"/>
          <p14:tracePt t="16807" x="3062288" y="2990850"/>
          <p14:tracePt t="16810" x="3046413" y="2982913"/>
          <p14:tracePt t="16812" x="3038475" y="2974975"/>
          <p14:tracePt t="16813" x="3030538" y="2974975"/>
          <p14:tracePt t="16815" x="3014663" y="2974975"/>
          <p14:tracePt t="16816" x="2998788" y="2967038"/>
          <p14:tracePt t="16818" x="2990850" y="2959100"/>
          <p14:tracePt t="16820" x="2974975" y="2959100"/>
          <p14:tracePt t="16823" x="2957513" y="2951163"/>
          <p14:tracePt t="16826" x="2949575" y="2951163"/>
          <p14:tracePt t="16828" x="2941638" y="2951163"/>
          <p14:tracePt t="16829" x="2925763" y="2951163"/>
          <p14:tracePt t="16830" x="2909888" y="2943225"/>
          <p14:tracePt t="16832" x="2901950" y="2943225"/>
          <p14:tracePt t="16834" x="2886075" y="2935288"/>
          <p14:tracePt t="16836" x="2878138" y="2935288"/>
          <p14:tracePt t="16839" x="2870200" y="2935288"/>
          <p14:tracePt t="16842" x="2854325" y="2927350"/>
          <p14:tracePt t="16844" x="2838450" y="2927350"/>
          <p14:tracePt t="16846" x="2830513" y="2927350"/>
          <p14:tracePt t="16847" x="2822575" y="2927350"/>
          <p14:tracePt t="16849" x="2814638" y="2919413"/>
          <p14:tracePt t="16851" x="2806700" y="2919413"/>
          <p14:tracePt t="16853" x="2798763" y="2919413"/>
          <p14:tracePt t="16854" x="2782888" y="2919413"/>
          <p14:tracePt t="16859" x="2774950" y="2919413"/>
          <p14:tracePt t="16861" x="2759075" y="2919413"/>
          <p14:tracePt t="16863" x="2751138" y="2919413"/>
          <p14:tracePt t="16864" x="2743200" y="2919413"/>
          <p14:tracePt t="16866" x="2735263" y="2919413"/>
          <p14:tracePt t="16867" x="2727325" y="2919413"/>
          <p14:tracePt t="16870" x="2719388" y="2919413"/>
          <p14:tracePt t="16875" x="2711450" y="2909888"/>
          <p14:tracePt t="16876" x="2703513" y="2909888"/>
          <p14:tracePt t="16878" x="2695575" y="2909888"/>
          <p14:tracePt t="16893" x="2671763" y="2909888"/>
          <p14:tracePt t="16896" x="2663825" y="2909888"/>
          <p14:tracePt t="16903" x="2655888" y="2909888"/>
          <p14:tracePt t="16908" x="2655888" y="2919413"/>
          <p14:tracePt t="16913" x="2647950" y="2919413"/>
          <p14:tracePt t="16916" x="2647950" y="2927350"/>
          <p14:tracePt t="16919" x="2640013" y="2927350"/>
          <p14:tracePt t="16922" x="2632075" y="2943225"/>
          <p14:tracePt t="16929" x="2632075" y="2951163"/>
          <p14:tracePt t="16930" x="2624138" y="2951163"/>
          <p14:tracePt t="16931" x="2624138" y="2967038"/>
          <p14:tracePt t="16936" x="2616200" y="2982913"/>
          <p14:tracePt t="16937" x="2606675" y="2982913"/>
          <p14:tracePt t="16940" x="2606675" y="2990850"/>
          <p14:tracePt t="16942" x="2606675" y="3006725"/>
          <p14:tracePt t="16943" x="2598738" y="3006725"/>
          <p14:tracePt t="16946" x="2598738" y="3014663"/>
          <p14:tracePt t="16947" x="2590800" y="3030538"/>
          <p14:tracePt t="16950" x="2590800" y="3046413"/>
          <p14:tracePt t="16952" x="2582863" y="3046413"/>
          <p14:tracePt t="16954" x="2582863" y="3054350"/>
          <p14:tracePt t="16957" x="2574925" y="3070225"/>
          <p14:tracePt t="16961" x="2566988" y="3086100"/>
          <p14:tracePt t="16964" x="2566988" y="3094038"/>
          <p14:tracePt t="16966" x="2559050" y="3101975"/>
          <p14:tracePt t="16968" x="2559050" y="3109913"/>
          <p14:tracePt t="16975" x="2551113" y="3125788"/>
          <p14:tracePt t="16977" x="2543175" y="3133725"/>
          <p14:tracePt t="16979" x="2543175" y="3141663"/>
          <p14:tracePt t="16983" x="2535238" y="3149600"/>
          <p14:tracePt t="16986" x="2535238" y="3157538"/>
          <p14:tracePt t="16992" x="2527300" y="3173413"/>
          <p14:tracePt t="16995" x="2519363" y="3173413"/>
          <p14:tracePt t="16997" x="2519363" y="3181350"/>
          <p14:tracePt t="17003" x="2519363" y="3189288"/>
          <p14:tracePt t="17004" x="2511425" y="3189288"/>
          <p14:tracePt t="17009" x="2511425" y="3197225"/>
          <p14:tracePt t="17018" x="2503488" y="3205163"/>
          <p14:tracePt t="17032" x="2503488" y="3213100"/>
          <p14:tracePt t="17105" x="2503488" y="3221038"/>
          <p14:tracePt t="17111" x="2495550" y="3221038"/>
          <p14:tracePt t="17140" x="2487613" y="3228975"/>
          <p14:tracePt t="17153" x="2487613" y="3236913"/>
          <p14:tracePt t="17159" x="2487613" y="3244850"/>
          <p14:tracePt t="17166" x="2479675" y="3244850"/>
          <p14:tracePt t="17167" x="2479675" y="3252788"/>
          <p14:tracePt t="17174" x="2479675" y="3262313"/>
          <p14:tracePt t="17182" x="2479675" y="3278188"/>
          <p14:tracePt t="17188" x="2479675" y="3286125"/>
          <p14:tracePt t="17196" x="2479675" y="3294063"/>
          <p14:tracePt t="17202" x="2479675" y="3302000"/>
          <p14:tracePt t="17208" x="2479675" y="3309938"/>
          <p14:tracePt t="17218" x="2479675" y="3317875"/>
          <p14:tracePt t="17238" x="2479675" y="3325813"/>
          <p14:tracePt t="17250" x="2487613" y="3325813"/>
          <p14:tracePt t="17257" x="2495550" y="3325813"/>
          <p14:tracePt t="17260" x="2495550" y="3333750"/>
          <p14:tracePt t="17275" x="2503488" y="3341688"/>
          <p14:tracePt t="17287" x="2511425" y="3341688"/>
          <p14:tracePt t="17295" x="2519363" y="3341688"/>
          <p14:tracePt t="17303" x="2527300" y="3341688"/>
          <p14:tracePt t="17307" x="2535238" y="3341688"/>
          <p14:tracePt t="17315" x="2543175" y="3341688"/>
          <p14:tracePt t="17324" x="2551113" y="3341688"/>
          <p14:tracePt t="17334" x="2559050" y="3341688"/>
          <p14:tracePt t="17336" x="2566988" y="3341688"/>
          <p14:tracePt t="17348" x="2574925" y="3341688"/>
          <p14:tracePt t="17357" x="2582863" y="3341688"/>
          <p14:tracePt t="17364" x="2582863" y="3333750"/>
          <p14:tracePt t="17374" x="2590800" y="3333750"/>
          <p14:tracePt t="17401" x="2598738" y="3333750"/>
          <p14:tracePt t="17553" x="2606675" y="3333750"/>
          <p14:tracePt t="17558" x="2616200" y="3333750"/>
          <p14:tracePt t="17564" x="2624138" y="3333750"/>
          <p14:tracePt t="17567" x="2632075" y="3333750"/>
          <p14:tracePt t="17570" x="2640013" y="3333750"/>
          <p14:tracePt t="17574" x="2647950" y="3333750"/>
          <p14:tracePt t="17578" x="2663825" y="3333750"/>
          <p14:tracePt t="17581" x="2671763" y="3341688"/>
          <p14:tracePt t="17583" x="2679700" y="3341688"/>
          <p14:tracePt t="17586" x="2687638" y="3341688"/>
          <p14:tracePt t="17587" x="2695575" y="3341688"/>
          <p14:tracePt t="17591" x="2711450" y="3341688"/>
          <p14:tracePt t="17593" x="2719388" y="3341688"/>
          <p14:tracePt t="17597" x="2735263" y="3341688"/>
          <p14:tracePt t="17599" x="2743200" y="3341688"/>
          <p14:tracePt t="17601" x="2751138" y="3341688"/>
          <p14:tracePt t="17603" x="2759075" y="3341688"/>
          <p14:tracePt t="17605" x="2767013" y="3341688"/>
          <p14:tracePt t="17607" x="2774950" y="3341688"/>
          <p14:tracePt t="17609" x="2790825" y="3341688"/>
          <p14:tracePt t="17611" x="2790825" y="3349625"/>
          <p14:tracePt t="17613" x="2798763" y="3349625"/>
          <p14:tracePt t="17615" x="2814638" y="3349625"/>
          <p14:tracePt t="17617" x="2822575" y="3349625"/>
          <p14:tracePt t="17621" x="2838450" y="3349625"/>
          <p14:tracePt t="17624" x="2846388" y="3349625"/>
          <p14:tracePt t="17625" x="2854325" y="3349625"/>
          <p14:tracePt t="17627" x="2862263" y="3349625"/>
          <p14:tracePt t="17629" x="2870200" y="3349625"/>
          <p14:tracePt t="17631" x="2878138" y="3349625"/>
          <p14:tracePt t="17635" x="2886075" y="3349625"/>
          <p14:tracePt t="17637" x="2894013" y="3349625"/>
          <p14:tracePt t="17641" x="2901950" y="3349625"/>
          <p14:tracePt t="17643" x="2909888" y="3349625"/>
          <p14:tracePt t="17649" x="2917825" y="3349625"/>
          <p14:tracePt t="17722" x="2909888" y="3349625"/>
          <p14:tracePt t="17730" x="2901950" y="3349625"/>
          <p14:tracePt t="17740" x="2894013" y="3349625"/>
          <p14:tracePt t="17749" x="2886075" y="3349625"/>
          <p14:tracePt t="17757" x="2878138" y="3349625"/>
          <p14:tracePt t="17761" x="2870200" y="3349625"/>
          <p14:tracePt t="17767" x="2862263" y="3349625"/>
          <p14:tracePt t="17773" x="2854325" y="3349625"/>
          <p14:tracePt t="17779" x="2846388" y="3349625"/>
          <p14:tracePt t="17785" x="2838450" y="3349625"/>
          <p14:tracePt t="17788" x="2830513" y="3349625"/>
          <p14:tracePt t="17793" x="2822575" y="3349625"/>
          <p14:tracePt t="17797" x="2814638" y="3349625"/>
          <p14:tracePt t="17805" x="2806700" y="3349625"/>
          <p14:tracePt t="17807" x="2798763" y="3349625"/>
          <p14:tracePt t="17813" x="2790825" y="3349625"/>
          <p14:tracePt t="17820" x="2782888" y="3349625"/>
          <p14:tracePt t="17832" x="2774950" y="3349625"/>
          <p14:tracePt t="17987" x="2767013" y="3349625"/>
          <p14:tracePt t="18002" x="2759075" y="3349625"/>
          <p14:tracePt t="18018" x="2751138" y="3349625"/>
          <p14:tracePt t="18030" x="2751138" y="3341688"/>
          <p14:tracePt t="18033" x="2743200" y="3341688"/>
          <p14:tracePt t="18042" x="2735263" y="3333750"/>
          <p14:tracePt t="18058" x="2727325" y="3333750"/>
          <p14:tracePt t="18062" x="2727325" y="3325813"/>
          <p14:tracePt t="18072" x="2719388" y="3325813"/>
          <p14:tracePt t="18099" x="2711450" y="3325813"/>
          <p14:tracePt t="18170" x="2703513" y="3325813"/>
          <p14:tracePt t="18279" x="2703513" y="3317875"/>
          <p14:tracePt t="18309" x="2711450" y="3317875"/>
          <p14:tracePt t="18314" x="2711450" y="3309938"/>
          <p14:tracePt t="18323" x="2711450" y="3302000"/>
          <p14:tracePt t="18325" x="2719388" y="3302000"/>
          <p14:tracePt t="18339" x="2719388" y="3294063"/>
          <p14:tracePt t="18341" x="2727325" y="3294063"/>
          <p14:tracePt t="18451" x="2727325" y="3286125"/>
          <p14:tracePt t="18463" x="2719388" y="3286125"/>
          <p14:tracePt t="18469" x="2711450" y="3286125"/>
          <p14:tracePt t="18473" x="2703513" y="3286125"/>
          <p14:tracePt t="18479" x="2695575" y="3286125"/>
          <p14:tracePt t="18482" x="2695575" y="3278188"/>
          <p14:tracePt t="18484" x="2687638" y="3278188"/>
          <p14:tracePt t="18493" x="2679700" y="3278188"/>
          <p14:tracePt t="18497" x="2671763" y="3278188"/>
          <p14:tracePt t="18510" x="2663825" y="3278188"/>
          <p14:tracePt t="18514" x="2663825" y="3270250"/>
          <p14:tracePt t="18567" x="2663825" y="3262313"/>
          <p14:tracePt t="18615" x="2671763" y="3262313"/>
          <p14:tracePt t="18623" x="2679700" y="3262313"/>
          <p14:tracePt t="18639" x="2687638" y="3262313"/>
          <p14:tracePt t="18666" x="2695575" y="3262313"/>
          <p14:tracePt t="18873" x="2687638" y="3262313"/>
          <p14:tracePt t="19004" x="2695575" y="3262313"/>
          <p14:tracePt t="19012" x="2703513" y="3262313"/>
          <p14:tracePt t="19018" x="2711450" y="3262313"/>
          <p14:tracePt t="19030" x="2719388" y="3262313"/>
          <p14:tracePt t="19040" x="2727325" y="3262313"/>
          <p14:tracePt t="19057" x="2735263" y="3262313"/>
          <p14:tracePt t="19158" x="2727325" y="3262313"/>
          <p14:tracePt t="19172" x="2719388" y="3262313"/>
          <p14:tracePt t="19193" x="2711450" y="3262313"/>
          <p14:tracePt t="19231" x="2711450" y="3270250"/>
          <p14:tracePt t="19235" x="2703513" y="3270250"/>
          <p14:tracePt t="19306" x="2703513" y="3278188"/>
          <p14:tracePt t="19320" x="2711450" y="3278188"/>
          <p14:tracePt t="19336" x="2711450" y="3286125"/>
          <p14:tracePt t="19340" x="2719388" y="3286125"/>
          <p14:tracePt t="19346" x="2727325" y="3294063"/>
          <p14:tracePt t="19354" x="2735263" y="3302000"/>
          <p14:tracePt t="19358" x="2743200" y="3309938"/>
          <p14:tracePt t="19363" x="2751138" y="3317875"/>
          <p14:tracePt t="19367" x="2759075" y="3333750"/>
          <p14:tracePt t="19373" x="2774950" y="3341688"/>
          <p14:tracePt t="19375" x="2774950" y="3349625"/>
          <p14:tracePt t="19377" x="2790825" y="3357563"/>
          <p14:tracePt t="19381" x="2798763" y="3365500"/>
          <p14:tracePt t="19383" x="2806700" y="3365500"/>
          <p14:tracePt t="19385" x="2814638" y="3381375"/>
          <p14:tracePt t="19387" x="2822575" y="3381375"/>
          <p14:tracePt t="19389" x="2830513" y="3389313"/>
          <p14:tracePt t="19392" x="2838450" y="3397250"/>
          <p14:tracePt t="19393" x="2846388" y="3405188"/>
          <p14:tracePt t="19395" x="2854325" y="3413125"/>
          <p14:tracePt t="19397" x="2862263" y="3421063"/>
          <p14:tracePt t="19399" x="2878138" y="3429000"/>
          <p14:tracePt t="19401" x="2878138" y="3436938"/>
          <p14:tracePt t="19404" x="2886075" y="3444875"/>
          <p14:tracePt t="19407" x="2917825" y="3460750"/>
          <p14:tracePt t="19409" x="2925763" y="3468688"/>
          <p14:tracePt t="19410" x="2941638" y="3476625"/>
          <p14:tracePt t="19413" x="2949575" y="3484563"/>
          <p14:tracePt t="19415" x="2967038" y="3492500"/>
          <p14:tracePt t="19417" x="2974975" y="3500438"/>
          <p14:tracePt t="19419" x="2982913" y="3508375"/>
          <p14:tracePt t="19423" x="3006725" y="3516313"/>
          <p14:tracePt t="19424" x="3014663" y="3524250"/>
          <p14:tracePt t="19428" x="3030538" y="3532188"/>
          <p14:tracePt t="19429" x="3038475" y="3540125"/>
          <p14:tracePt t="19431" x="3046413" y="3540125"/>
          <p14:tracePt t="19433" x="3054350" y="3548063"/>
          <p14:tracePt t="19435" x="3062288" y="3548063"/>
          <p14:tracePt t="19437" x="3078163" y="3556000"/>
          <p14:tracePt t="19440" x="3094038" y="3571875"/>
          <p14:tracePt t="19442" x="3101975" y="3571875"/>
          <p14:tracePt t="19444" x="3109913" y="3579813"/>
          <p14:tracePt t="19445" x="3125788" y="3587750"/>
          <p14:tracePt t="19450" x="3133725" y="3587750"/>
          <p14:tracePt t="19452" x="3141663" y="3595688"/>
          <p14:tracePt t="19454" x="3149600" y="3595688"/>
          <p14:tracePt t="19457" x="3157538" y="3595688"/>
          <p14:tracePt t="19458" x="3165475" y="3605213"/>
          <p14:tracePt t="19460" x="3173413" y="3605213"/>
          <p14:tracePt t="19464" x="3181350" y="3613150"/>
          <p14:tracePt t="19468" x="3189288" y="3621088"/>
          <p14:tracePt t="19470" x="3197225" y="3621088"/>
          <p14:tracePt t="19476" x="3205163" y="3621088"/>
          <p14:tracePt t="19480" x="3205163" y="3629025"/>
          <p14:tracePt t="19695" x="3205163" y="3636963"/>
          <p14:tracePt t="20657" x="3205163" y="3629025"/>
          <p14:tracePt t="20667" x="3205163" y="3621088"/>
          <p14:tracePt t="20672" x="3205163" y="3613150"/>
          <p14:tracePt t="20679" x="3205163" y="3605213"/>
          <p14:tracePt t="20683" x="3205163" y="3595688"/>
          <p14:tracePt t="20687" x="3205163" y="3587750"/>
          <p14:tracePt t="20690" x="3205163" y="3579813"/>
          <p14:tracePt t="20693" x="3205163" y="3571875"/>
          <p14:tracePt t="20697" x="3205163" y="3563938"/>
          <p14:tracePt t="20699" x="3197225" y="3556000"/>
          <p14:tracePt t="20701" x="3197225" y="3548063"/>
          <p14:tracePt t="20705" x="3197225" y="3540125"/>
          <p14:tracePt t="20707" x="3189288" y="3532188"/>
          <p14:tracePt t="20709" x="3189288" y="3524250"/>
          <p14:tracePt t="20711" x="3189288" y="3516313"/>
          <p14:tracePt t="20716" x="3189288" y="3508375"/>
          <p14:tracePt t="20717" x="3189288" y="3500438"/>
          <p14:tracePt t="20719" x="3181350" y="3492500"/>
          <p14:tracePt t="20724" x="3181350" y="3476625"/>
          <p14:tracePt t="20726" x="3173413" y="3468688"/>
          <p14:tracePt t="20730" x="3173413" y="3460750"/>
          <p14:tracePt t="20733" x="3165475" y="3452813"/>
          <p14:tracePt t="20735" x="3165475" y="3444875"/>
          <p14:tracePt t="20740" x="3165475" y="3436938"/>
          <p14:tracePt t="20742" x="3157538" y="3429000"/>
          <p14:tracePt t="20748" x="3157538" y="3413125"/>
          <p14:tracePt t="20750" x="3149600" y="3413125"/>
          <p14:tracePt t="20755" x="3149600" y="3405188"/>
          <p14:tracePt t="20758" x="3141663" y="3397250"/>
          <p14:tracePt t="20762" x="3141663" y="3389313"/>
          <p14:tracePt t="20764" x="3133725" y="3389313"/>
          <p14:tracePt t="20766" x="3133725" y="3381375"/>
          <p14:tracePt t="20768" x="3125788" y="3381375"/>
          <p14:tracePt t="20770" x="3125788" y="3373438"/>
          <p14:tracePt t="20774" x="3117850" y="3373438"/>
          <p14:tracePt t="20776" x="3117850" y="3365500"/>
          <p14:tracePt t="20780" x="3109913" y="3357563"/>
          <p14:tracePt t="20782" x="3109913" y="3349625"/>
          <p14:tracePt t="20784" x="3101975" y="3349625"/>
          <p14:tracePt t="20786" x="3094038" y="3349625"/>
          <p14:tracePt t="20788" x="3094038" y="3341688"/>
          <p14:tracePt t="20792" x="3086100" y="3341688"/>
          <p14:tracePt t="20794" x="3086100" y="3333750"/>
          <p14:tracePt t="20798" x="3078163" y="3333750"/>
          <p14:tracePt t="20801" x="3070225" y="3317875"/>
          <p14:tracePt t="20805" x="3062288" y="3317875"/>
          <p14:tracePt t="20808" x="3062288" y="3309938"/>
          <p14:tracePt t="20810" x="3054350" y="3309938"/>
          <p14:tracePt t="20815" x="3046413" y="3302000"/>
          <p14:tracePt t="20822" x="3038475" y="3302000"/>
          <p14:tracePt t="20824" x="3030538" y="3302000"/>
          <p14:tracePt t="20827" x="3030538" y="3294063"/>
          <p14:tracePt t="20829" x="3022600" y="3294063"/>
          <p14:tracePt t="20831" x="3022600" y="3286125"/>
          <p14:tracePt t="20838" x="3014663" y="3286125"/>
          <p14:tracePt t="20845" x="3006725" y="3278188"/>
          <p14:tracePt t="20850" x="2998788" y="3278188"/>
          <p14:tracePt t="20857" x="2990850" y="3278188"/>
          <p14:tracePt t="20859" x="2990850" y="3270250"/>
          <p14:tracePt t="20865" x="2982913" y="3270250"/>
          <p14:tracePt t="20872" x="2974975" y="3262313"/>
          <p14:tracePt t="20890" x="2957513" y="3252788"/>
          <p14:tracePt t="20894" x="2949575" y="3252788"/>
          <p14:tracePt t="20896" x="2949575" y="3244850"/>
          <p14:tracePt t="20902" x="2941638" y="3244850"/>
          <p14:tracePt t="20906" x="2933700" y="3244850"/>
          <p14:tracePt t="20912" x="2925763" y="3244850"/>
          <p14:tracePt t="20918" x="2925763" y="3236913"/>
          <p14:tracePt t="20922" x="2917825" y="3236913"/>
          <p14:tracePt t="20928" x="2909888" y="3236913"/>
          <p14:tracePt t="20930" x="2901950" y="3236913"/>
          <p14:tracePt t="20939" x="2894013" y="3236913"/>
          <p14:tracePt t="20946" x="2886075" y="3236913"/>
          <p14:tracePt t="20956" x="2878138" y="3236913"/>
          <p14:tracePt t="20962" x="2870200" y="3236913"/>
          <p14:tracePt t="20967" x="2862263" y="3236913"/>
          <p14:tracePt t="20974" x="2854325" y="3236913"/>
          <p14:tracePt t="20979" x="2846388" y="3236913"/>
          <p14:tracePt t="20985" x="2838450" y="3236913"/>
          <p14:tracePt t="20989" x="2830513" y="3244850"/>
          <p14:tracePt t="20993" x="2822575" y="3244850"/>
          <p14:tracePt t="20999" x="2814638" y="3252788"/>
          <p14:tracePt t="21001" x="2814638" y="3262313"/>
          <p14:tracePt t="21005" x="2806700" y="3262313"/>
          <p14:tracePt t="21007" x="2798763" y="3262313"/>
          <p14:tracePt t="21009" x="2798763" y="3270250"/>
          <p14:tracePt t="21013" x="2790825" y="3270250"/>
          <p14:tracePt t="21015" x="2790825" y="3278188"/>
          <p14:tracePt t="21017" x="2782888" y="3278188"/>
          <p14:tracePt t="21019" x="2782888" y="3286125"/>
          <p14:tracePt t="21024" x="2774950" y="3294063"/>
          <p14:tracePt t="21025" x="2767013" y="3294063"/>
          <p14:tracePt t="21029" x="2767013" y="3302000"/>
          <p14:tracePt t="21031" x="2759075" y="3302000"/>
          <p14:tracePt t="21033" x="2759075" y="3309938"/>
          <p14:tracePt t="21039" x="2751138" y="3317875"/>
          <p14:tracePt t="21045" x="2751138" y="3325813"/>
          <p14:tracePt t="21049" x="2743200" y="3325813"/>
          <p14:tracePt t="21053" x="2735263" y="3325813"/>
          <p14:tracePt t="21056" x="2735263" y="3333750"/>
          <p14:tracePt t="21186" x="2727325" y="3333750"/>
          <p14:tracePt t="21199" x="2719388" y="3333750"/>
          <p14:tracePt t="21209" x="2711450" y="3333750"/>
          <p14:tracePt t="21213" x="2703513" y="3333750"/>
          <p14:tracePt t="21215" x="2703513" y="3325813"/>
          <p14:tracePt t="21223" x="2695575" y="3317875"/>
          <p14:tracePt t="21228" x="2687638" y="3317875"/>
          <p14:tracePt t="21234" x="2679700" y="3309938"/>
          <p14:tracePt t="21237" x="2671763" y="3309938"/>
          <p14:tracePt t="21244" x="2663825" y="3309938"/>
          <p14:tracePt t="21246" x="2663825" y="3302000"/>
          <p14:tracePt t="21248" x="2655888" y="3302000"/>
          <p14:tracePt t="21258" x="2647950" y="3294063"/>
          <p14:tracePt t="21260" x="2640013" y="3294063"/>
          <p14:tracePt t="21264" x="2640013" y="3286125"/>
          <p14:tracePt t="21266" x="2632075" y="3286125"/>
          <p14:tracePt t="21271" x="2624138" y="3286125"/>
          <p14:tracePt t="21274" x="2624138" y="3278188"/>
          <p14:tracePt t="21276" x="2616200" y="3278188"/>
          <p14:tracePt t="21284" x="2606675" y="3270250"/>
          <p14:tracePt t="21286" x="2598738" y="3270250"/>
          <p14:tracePt t="21292" x="2590800" y="3262313"/>
          <p14:tracePt t="21297" x="2590800" y="3252788"/>
          <p14:tracePt t="21299" x="2582863" y="3252788"/>
          <p14:tracePt t="21309" x="2582863" y="3244850"/>
          <p14:tracePt t="21311" x="2574925" y="3244850"/>
          <p14:tracePt t="21428" x="2582863" y="3244850"/>
          <p14:tracePt t="21441" x="2590800" y="3244850"/>
          <p14:tracePt t="21450" x="2598738" y="3244850"/>
          <p14:tracePt t="21455" x="2606675" y="3244850"/>
          <p14:tracePt t="21459" x="2616200" y="3244850"/>
          <p14:tracePt t="21465" x="2624138" y="3244850"/>
          <p14:tracePt t="21473" x="2632075" y="3252788"/>
          <p14:tracePt t="21475" x="2640013" y="3252788"/>
          <p14:tracePt t="21477" x="2647950" y="3252788"/>
          <p14:tracePt t="21483" x="2655888" y="3252788"/>
          <p14:tracePt t="21485" x="2655888" y="3262313"/>
          <p14:tracePt t="21490" x="2663825" y="3262313"/>
          <p14:tracePt t="21493" x="2679700" y="3262313"/>
          <p14:tracePt t="21497" x="2687638" y="3262313"/>
          <p14:tracePt t="21505" x="2695575" y="3262313"/>
          <p14:tracePt t="21509" x="2711450" y="3262313"/>
          <p14:tracePt t="21517" x="2719388" y="3270250"/>
          <p14:tracePt t="21524" x="2727325" y="3270250"/>
          <p14:tracePt t="21543" x="2735263" y="3270250"/>
          <p14:tracePt t="21744" x="2727325" y="3270250"/>
          <p14:tracePt t="21759" x="2719388" y="3270250"/>
          <p14:tracePt t="21768" x="2711450" y="3270250"/>
          <p14:tracePt t="21774" x="2703513" y="3270250"/>
          <p14:tracePt t="21817" x="2703513" y="3278188"/>
          <p14:tracePt t="21839" x="2703513" y="3286125"/>
          <p14:tracePt t="21847" x="2703513" y="3294063"/>
          <p14:tracePt t="21873" x="2711450" y="3294063"/>
          <p14:tracePt t="21882" x="2719388" y="3294063"/>
          <p14:tracePt t="21888" x="2727325" y="3294063"/>
          <p14:tracePt t="21895" x="2735263" y="3294063"/>
          <p14:tracePt t="21896" x="2743200" y="3294063"/>
          <p14:tracePt t="21902" x="2751138" y="3294063"/>
          <p14:tracePt t="21907" x="2759075" y="3294063"/>
          <p14:tracePt t="21912" x="2767013" y="3294063"/>
          <p14:tracePt t="21914" x="2774950" y="3294063"/>
          <p14:tracePt t="21922" x="2782888" y="3294063"/>
          <p14:tracePt t="21926" x="2790825" y="3294063"/>
          <p14:tracePt t="21936" x="2798763" y="3294063"/>
          <p14:tracePt t="21946" x="2806700" y="3294063"/>
          <p14:tracePt t="21962" x="2806700" y="3286125"/>
          <p14:tracePt t="22047" x="2798763" y="3286125"/>
          <p14:tracePt t="22068" x="2798763" y="3294063"/>
          <p14:tracePt t="22074" x="2790825" y="3294063"/>
          <p14:tracePt t="22090" x="2790825" y="3302000"/>
          <p14:tracePt t="22132" x="2790825" y="3309938"/>
          <p14:tracePt t="22157" x="2790825" y="3317875"/>
          <p14:tracePt t="22167" x="2790825" y="3325813"/>
          <p14:tracePt t="22931" x="2790825" y="3333750"/>
          <p14:tracePt t="22948" x="2790825" y="3341688"/>
          <p14:tracePt t="22957" x="2798763" y="3341688"/>
          <p14:tracePt t="22963" x="2806700" y="3341688"/>
          <p14:tracePt t="22965" x="2806700" y="3349625"/>
          <p14:tracePt t="22977" x="2806700" y="3357563"/>
          <p14:tracePt t="22981" x="2814638" y="3357563"/>
          <p14:tracePt t="23028" x="2822575" y="3357563"/>
          <p14:tracePt t="23069" x="2830513" y="3357563"/>
          <p14:tracePt t="23166" x="2830513" y="3365500"/>
          <p14:tracePt t="23189" x="2830513" y="3373438"/>
          <p14:tracePt t="23196" x="2822575" y="3381375"/>
          <p14:tracePt t="23198" x="2822575" y="3389313"/>
          <p14:tracePt t="23204" x="2814638" y="3397250"/>
          <p14:tracePt t="23209" x="2814638" y="3405188"/>
          <p14:tracePt t="23212" x="2806700" y="3421063"/>
          <p14:tracePt t="23214" x="2798763" y="3421063"/>
          <p14:tracePt t="23216" x="2798763" y="3429000"/>
          <p14:tracePt t="23222" x="2790825" y="3444875"/>
          <p14:tracePt t="23224" x="2790825" y="3452813"/>
          <p14:tracePt t="23226" x="2774950" y="3460750"/>
          <p14:tracePt t="23228" x="2774950" y="3468688"/>
          <p14:tracePt t="23230" x="2774950" y="3476625"/>
          <p14:tracePt t="23232" x="2767013" y="3484563"/>
          <p14:tracePt t="23234" x="2759075" y="3492500"/>
          <p14:tracePt t="23239" x="2743200" y="3508375"/>
          <p14:tracePt t="23242" x="2743200" y="3524250"/>
          <p14:tracePt t="23243" x="2735263" y="3532188"/>
          <p14:tracePt t="23245" x="2727325" y="3548063"/>
          <p14:tracePt t="23247" x="2719388" y="3556000"/>
          <p14:tracePt t="23249" x="2719388" y="3571875"/>
          <p14:tracePt t="23251" x="2711450" y="3579813"/>
          <p14:tracePt t="23255" x="2695575" y="3613150"/>
          <p14:tracePt t="23258" x="2679700" y="3621088"/>
          <p14:tracePt t="23260" x="2671763" y="3636963"/>
          <p14:tracePt t="23261" x="2671763" y="3652838"/>
          <p14:tracePt t="23263" x="2655888" y="3668713"/>
          <p14:tracePt t="23265" x="2647950" y="3692525"/>
          <p14:tracePt t="23267" x="2640013" y="3700463"/>
          <p14:tracePt t="23269" x="2632075" y="3724275"/>
          <p14:tracePt t="23273" x="2606675" y="3756025"/>
          <p14:tracePt t="23275" x="2598738" y="3771900"/>
          <p14:tracePt t="23277" x="2582863" y="3795713"/>
          <p14:tracePt t="23279" x="2574925" y="3811588"/>
          <p14:tracePt t="23281" x="2566988" y="3835400"/>
          <p14:tracePt t="23283" x="2559050" y="3843338"/>
          <p14:tracePt t="23285" x="2551113" y="3859213"/>
          <p14:tracePt t="23288" x="2535238" y="3883025"/>
          <p14:tracePt t="23289" x="2535238" y="3898900"/>
          <p14:tracePt t="23293" x="2519363" y="3930650"/>
          <p14:tracePt t="23294" x="2511425" y="3948113"/>
          <p14:tracePt t="23297" x="2503488" y="3956050"/>
          <p14:tracePt t="23298" x="2495550" y="3963988"/>
          <p14:tracePt t="23300" x="2495550" y="3987800"/>
          <p14:tracePt t="23304" x="2487613" y="3995738"/>
          <p14:tracePt t="23306" x="2479675" y="4003675"/>
          <p14:tracePt t="23309" x="2479675" y="4027488"/>
          <p14:tracePt t="23310" x="2479675" y="4035425"/>
          <p14:tracePt t="23311" x="2471738" y="4051300"/>
          <p14:tracePt t="23316" x="2463800" y="4059238"/>
          <p14:tracePt t="23321" x="2463800" y="4075113"/>
          <p14:tracePt t="23325" x="2463800" y="4083050"/>
          <p14:tracePt t="23330" x="2463800" y="4090988"/>
          <p14:tracePt t="23344" x="2463800" y="4098925"/>
          <p14:tracePt t="23362" x="2463800" y="4106863"/>
          <p14:tracePt t="23372" x="2471738" y="4106863"/>
          <p14:tracePt t="23374" x="2471738" y="4114800"/>
          <p14:tracePt t="23379" x="2479675" y="4114800"/>
          <p14:tracePt t="23384" x="2487613" y="4122738"/>
          <p14:tracePt t="23389" x="2495550" y="4122738"/>
          <p14:tracePt t="23392" x="2503488" y="4122738"/>
          <p14:tracePt t="23395" x="2519363" y="4138613"/>
          <p14:tracePt t="23397" x="2527300" y="4138613"/>
          <p14:tracePt t="23399" x="2535238" y="4138613"/>
          <p14:tracePt t="23401" x="2543175" y="4138613"/>
          <p14:tracePt t="23405" x="2559050" y="4138613"/>
          <p14:tracePt t="23408" x="2574925" y="4146550"/>
          <p14:tracePt t="23410" x="2590800" y="4146550"/>
          <p14:tracePt t="23412" x="2598738" y="4146550"/>
          <p14:tracePt t="23413" x="2606675" y="4146550"/>
          <p14:tracePt t="23415" x="2632075" y="4146550"/>
          <p14:tracePt t="23417" x="2647950" y="4154488"/>
          <p14:tracePt t="23419" x="2655888" y="4154488"/>
          <p14:tracePt t="23425" x="2703513" y="4154488"/>
          <p14:tracePt t="23427" x="2727325" y="4154488"/>
          <p14:tracePt t="23429" x="2751138" y="4154488"/>
          <p14:tracePt t="23431" x="2774950" y="4154488"/>
          <p14:tracePt t="23433" x="2790825" y="4154488"/>
          <p14:tracePt t="23435" x="2806700" y="4154488"/>
          <p14:tracePt t="23440" x="2854325" y="4154488"/>
          <p14:tracePt t="23443" x="2909888" y="4146550"/>
          <p14:tracePt t="23445" x="2933700" y="4138613"/>
          <p14:tracePt t="23446" x="2967038" y="4138613"/>
          <p14:tracePt t="23449" x="2990850" y="4138613"/>
          <p14:tracePt t="23451" x="3030538" y="4130675"/>
          <p14:tracePt t="23455" x="3094038" y="4122738"/>
          <p14:tracePt t="23457" x="3133725" y="4114800"/>
          <p14:tracePt t="23459" x="3173413" y="4106863"/>
          <p14:tracePt t="23461" x="3205163" y="4098925"/>
          <p14:tracePt t="23463" x="3252788" y="4090988"/>
          <p14:tracePt t="23465" x="3300413" y="4083050"/>
          <p14:tracePt t="23467" x="3341688" y="4075113"/>
          <p14:tracePt t="23471" x="3436938" y="4051300"/>
          <p14:tracePt t="23475" x="3540125" y="4019550"/>
          <p14:tracePt t="23477" x="3579813" y="4011613"/>
          <p14:tracePt t="23478" x="3635375" y="3995738"/>
          <p14:tracePt t="23480" x="3692525" y="3979863"/>
          <p14:tracePt t="23482" x="3748088" y="3963988"/>
          <p14:tracePt t="23484" x="3795713" y="3948113"/>
          <p14:tracePt t="23488" x="3922713" y="3906838"/>
          <p14:tracePt t="23491" x="3962400" y="3898900"/>
          <p14:tracePt t="23494" x="4090988" y="3859213"/>
          <p14:tracePt t="23496" x="4146550" y="3843338"/>
          <p14:tracePt t="23498" x="4202113" y="3819525"/>
          <p14:tracePt t="23500" x="4257675" y="3795713"/>
          <p14:tracePt t="23502" x="4321175" y="3779838"/>
          <p14:tracePt t="23505" x="4378325" y="3756025"/>
          <p14:tracePt t="23506" x="4433888" y="3732213"/>
          <p14:tracePt t="23509" x="4489450" y="3716338"/>
          <p14:tracePt t="23510" x="4560888" y="3692525"/>
          <p14:tracePt t="23512" x="4616450" y="3668713"/>
          <p14:tracePt t="23514" x="4672013" y="3652838"/>
          <p14:tracePt t="23516" x="4729163" y="3629025"/>
          <p14:tracePt t="23518" x="4800600" y="3595688"/>
          <p14:tracePt t="23520" x="4856163" y="3579813"/>
          <p14:tracePt t="23522" x="4895850" y="3556000"/>
          <p14:tracePt t="23525" x="4967288" y="3532188"/>
          <p14:tracePt t="23526" x="5022850" y="3508375"/>
          <p14:tracePt t="23527" x="5072063" y="3484563"/>
          <p14:tracePt t="23530" x="5127625" y="3452813"/>
          <p14:tracePt t="23531" x="5183188" y="3421063"/>
          <p14:tracePt t="23533" x="5238750" y="3397250"/>
          <p14:tracePt t="23536" x="5286375" y="3381375"/>
          <p14:tracePt t="23538" x="5341938" y="3349625"/>
          <p14:tracePt t="23540" x="5407025" y="3325813"/>
          <p14:tracePt t="23542" x="5438775" y="3309938"/>
          <p14:tracePt t="23544" x="5486400" y="3278188"/>
          <p14:tracePt t="23545" x="5534025" y="3270250"/>
          <p14:tracePt t="23547" x="5589588" y="3236913"/>
          <p14:tracePt t="23548" x="5637213" y="3213100"/>
          <p14:tracePt t="23550" x="5661025" y="3205163"/>
          <p14:tracePt t="23553" x="5708650" y="3189288"/>
          <p14:tracePt t="23557" x="5789613" y="3157538"/>
          <p14:tracePt t="23559" x="5829300" y="3141663"/>
          <p14:tracePt t="23560" x="5876925" y="3125788"/>
          <p14:tracePt t="23562" x="5908675" y="3117850"/>
          <p14:tracePt t="23564" x="5932488" y="3101975"/>
          <p14:tracePt t="23566" x="5980113" y="3086100"/>
          <p14:tracePt t="23570" x="6011863" y="3078163"/>
          <p14:tracePt t="23572" x="6051550" y="3062288"/>
          <p14:tracePt t="23574" x="6075363" y="3062288"/>
          <p14:tracePt t="23575" x="6108700" y="3054350"/>
          <p14:tracePt t="23576" x="6140450" y="3046413"/>
          <p14:tracePt t="23578" x="6164263" y="3038475"/>
          <p14:tracePt t="23580" x="6196013" y="3030538"/>
          <p14:tracePt t="23582" x="6219825" y="3030538"/>
          <p14:tracePt t="23584" x="6243638" y="3022600"/>
          <p14:tracePt t="23586" x="6267450" y="3014663"/>
          <p14:tracePt t="23590" x="6291263" y="3006725"/>
          <p14:tracePt t="23591" x="6315075" y="3006725"/>
          <p14:tracePt t="23593" x="6338888" y="3006725"/>
          <p14:tracePt t="23594" x="6362700" y="3006725"/>
          <p14:tracePt t="23596" x="6386513" y="2998788"/>
          <p14:tracePt t="23598" x="6418263" y="2990850"/>
          <p14:tracePt t="23600" x="6442075" y="2990850"/>
          <p14:tracePt t="23603" x="6459538" y="2982913"/>
          <p14:tracePt t="23606" x="6483350" y="2982913"/>
          <p14:tracePt t="23607" x="6507163" y="2974975"/>
          <p14:tracePt t="23608" x="6530975" y="2974975"/>
          <p14:tracePt t="23611" x="6554788" y="2974975"/>
          <p14:tracePt t="23613" x="6578600" y="2974975"/>
          <p14:tracePt t="23614" x="6594475" y="2967038"/>
          <p14:tracePt t="23616" x="6626225" y="2967038"/>
          <p14:tracePt t="23620" x="6642100" y="2959100"/>
          <p14:tracePt t="23622" x="6681788" y="2959100"/>
          <p14:tracePt t="23625" x="6705600" y="2959100"/>
          <p14:tracePt t="23627" x="6729413" y="2951163"/>
          <p14:tracePt t="23629" x="6753225" y="2951163"/>
          <p14:tracePt t="23630" x="6777038" y="2951163"/>
          <p14:tracePt t="23632" x="6794500" y="2951163"/>
          <p14:tracePt t="23634" x="6818313" y="2951163"/>
          <p14:tracePt t="23636" x="6842125" y="2951163"/>
          <p14:tracePt t="23639" x="6889750" y="2951163"/>
          <p14:tracePt t="23642" x="6905625" y="2951163"/>
          <p14:tracePt t="23644" x="6929438" y="2943225"/>
          <p14:tracePt t="23645" x="6953250" y="2943225"/>
          <p14:tracePt t="23647" x="6977063" y="2943225"/>
          <p14:tracePt t="23649" x="7000875" y="2943225"/>
          <p14:tracePt t="23651" x="7032625" y="2935288"/>
          <p14:tracePt t="23653" x="7048500" y="2935288"/>
          <p14:tracePt t="23656" x="7072313" y="2935288"/>
          <p14:tracePt t="23658" x="7096125" y="2935288"/>
          <p14:tracePt t="23660" x="7119938" y="2935288"/>
          <p14:tracePt t="23661" x="7153275" y="2927350"/>
          <p14:tracePt t="23663" x="7177088" y="2927350"/>
          <p14:tracePt t="23665" x="7208838" y="2927350"/>
          <p14:tracePt t="23667" x="7232650" y="2927350"/>
          <p14:tracePt t="23670" x="7256463" y="2927350"/>
          <p14:tracePt t="23672" x="7288213" y="2927350"/>
          <p14:tracePt t="23674" x="7319963" y="2927350"/>
          <p14:tracePt t="23675" x="7343775" y="2927350"/>
          <p14:tracePt t="23678" x="7383463" y="2919413"/>
          <p14:tracePt t="23679" x="7415213" y="2919413"/>
          <p14:tracePt t="23681" x="7439025" y="2919413"/>
          <p14:tracePt t="23683" x="7470775" y="2919413"/>
          <p14:tracePt t="23686" x="7504113" y="2919413"/>
          <p14:tracePt t="23688" x="7535863" y="2919413"/>
          <p14:tracePt t="23690" x="7567613" y="2919413"/>
          <p14:tracePt t="23691" x="7599363" y="2919413"/>
          <p14:tracePt t="23694" x="7646988" y="2919413"/>
          <p14:tracePt t="23695" x="7678738" y="2919413"/>
          <p14:tracePt t="23697" x="7710488" y="2919413"/>
          <p14:tracePt t="23699" x="7750175" y="2919413"/>
          <p14:tracePt t="23702" x="7781925" y="2919413"/>
          <p14:tracePt t="23704" x="7829550" y="2919413"/>
          <p14:tracePt t="23706" x="7862888" y="2919413"/>
          <p14:tracePt t="23708" x="7902575" y="2919413"/>
          <p14:tracePt t="23710" x="7950200" y="2909888"/>
          <p14:tracePt t="23712" x="7981950" y="2909888"/>
          <p14:tracePt t="23713" x="8029575" y="2909888"/>
          <p14:tracePt t="23715" x="8061325" y="2909888"/>
          <p14:tracePt t="23717" x="8101013" y="2909888"/>
          <p14:tracePt t="23720" x="8132763" y="2909888"/>
          <p14:tracePt t="23722" x="8189913" y="2909888"/>
          <p14:tracePt t="23723" x="8221663" y="2909888"/>
          <p14:tracePt t="23725" x="8261350" y="2909888"/>
          <p14:tracePt t="23727" x="8301038" y="2909888"/>
          <p14:tracePt t="23729" x="8340725" y="2909888"/>
          <p14:tracePt t="23730" x="8380413" y="2909888"/>
          <p14:tracePt t="23732" x="8428038" y="2909888"/>
          <p14:tracePt t="23734" x="8451850" y="2909888"/>
          <p14:tracePt t="23736" x="8491538" y="2909888"/>
          <p14:tracePt t="23739" x="8531225" y="2909888"/>
          <p14:tracePt t="23741" x="8556625" y="2909888"/>
          <p14:tracePt t="23743" x="8596313" y="2909888"/>
          <p14:tracePt t="23745" x="8636000" y="2909888"/>
          <p14:tracePt t="23746" x="8675688" y="2909888"/>
          <p14:tracePt t="23748" x="8707438" y="2909888"/>
          <p14:tracePt t="23750" x="8739188" y="2909888"/>
          <p14:tracePt t="23753" x="8778875" y="2909888"/>
          <p14:tracePt t="23755" x="8802688" y="2909888"/>
          <p14:tracePt t="23757" x="8834438" y="2909888"/>
          <p14:tracePt t="23759" x="8866188" y="2909888"/>
          <p14:tracePt t="23761" x="8899525" y="2919413"/>
          <p14:tracePt t="23763" x="8923338" y="2919413"/>
          <p14:tracePt t="23764" x="8955088" y="2919413"/>
          <p14:tracePt t="23766" x="8978900" y="2919413"/>
          <p14:tracePt t="23770" x="9002713" y="2927350"/>
          <p14:tracePt t="23772" x="9026525" y="2927350"/>
          <p14:tracePt t="23773" x="9058275" y="2927350"/>
          <p14:tracePt t="23775" x="9082088" y="2935288"/>
          <p14:tracePt t="23777" x="9097963" y="2935288"/>
          <p14:tracePt t="23779" x="9121775" y="2935288"/>
          <p14:tracePt t="23780" x="9153525" y="2943225"/>
          <p14:tracePt t="23782" x="9177338" y="2943225"/>
          <p14:tracePt t="23785" x="9193213" y="2943225"/>
          <p14:tracePt t="23788" x="9209088" y="2943225"/>
          <p14:tracePt t="23789" x="9234488" y="2951163"/>
          <p14:tracePt t="23791" x="9250363" y="2951163"/>
          <p14:tracePt t="23793" x="9266238" y="2959100"/>
          <p14:tracePt t="23795" x="9290050" y="2959100"/>
          <p14:tracePt t="23797" x="9321800" y="2967038"/>
          <p14:tracePt t="23799" x="9337675" y="2967038"/>
          <p14:tracePt t="23802" x="9345613" y="2967038"/>
          <p14:tracePt t="23805" x="9361488" y="2967038"/>
          <p14:tracePt t="23806" x="9369425" y="2974975"/>
          <p14:tracePt t="23808" x="9377363" y="2974975"/>
          <p14:tracePt t="23810" x="9393238" y="2982913"/>
          <p14:tracePt t="23814" x="9401175" y="2982913"/>
          <p14:tracePt t="23816" x="9401175" y="2990850"/>
          <p14:tracePt t="23817" x="9409113" y="2990850"/>
          <p14:tracePt t="23822" x="9409113" y="2998788"/>
          <p14:tracePt t="23824" x="9417050" y="2998788"/>
          <p14:tracePt t="23834" x="9417050" y="3006725"/>
          <p14:tracePt t="23836" x="9424988" y="3006725"/>
          <p14:tracePt t="23838" x="9424988" y="3014663"/>
          <p14:tracePt t="23844" x="9424988" y="3022600"/>
          <p14:tracePt t="23848" x="9424988" y="3030538"/>
          <p14:tracePt t="23850" x="9432925" y="3030538"/>
          <p14:tracePt t="23852" x="9432925" y="3038475"/>
          <p14:tracePt t="23854" x="9432925" y="3046413"/>
          <p14:tracePt t="23856" x="9432925" y="3054350"/>
          <p14:tracePt t="23860" x="9432925" y="3062288"/>
          <p14:tracePt t="23862" x="9432925" y="3070225"/>
          <p14:tracePt t="23864" x="9432925" y="3078163"/>
          <p14:tracePt t="23866" x="9432925" y="3086100"/>
          <p14:tracePt t="23870" x="9432925" y="3101975"/>
          <p14:tracePt t="23872" x="9432925" y="3109913"/>
          <p14:tracePt t="23874" x="9432925" y="3117850"/>
          <p14:tracePt t="23875" x="9440863" y="3125788"/>
          <p14:tracePt t="23880" x="9440863" y="3141663"/>
          <p14:tracePt t="23883" x="9440863" y="3157538"/>
          <p14:tracePt t="23884" x="9440863" y="3165475"/>
          <p14:tracePt t="23887" x="9440863" y="3173413"/>
          <p14:tracePt t="23890" x="9440863" y="3189288"/>
          <p14:tracePt t="23895" x="9440863" y="3197225"/>
          <p14:tracePt t="23897" x="9440863" y="3205163"/>
          <p14:tracePt t="23899" x="9440863" y="3213100"/>
          <p14:tracePt t="23900" x="9440863" y="3221038"/>
          <p14:tracePt t="23904" x="9448800" y="3221038"/>
          <p14:tracePt t="23905" x="9448800" y="3228975"/>
          <p14:tracePt t="23909" x="9448800" y="3244850"/>
          <p14:tracePt t="23911" x="9456738" y="3244850"/>
          <p14:tracePt t="23913" x="9456738" y="3252788"/>
          <p14:tracePt t="23916" x="9456738" y="3262313"/>
          <p14:tracePt t="23921" x="9456738" y="3270250"/>
          <p14:tracePt t="23923" x="9464675" y="3278188"/>
          <p14:tracePt t="23927" x="9464675" y="3286125"/>
          <p14:tracePt t="23931" x="9472613" y="3294063"/>
          <p14:tracePt t="23932" x="9472613" y="3302000"/>
          <p14:tracePt t="23937" x="9472613" y="3309938"/>
          <p14:tracePt t="23939" x="9480550" y="3309938"/>
          <p14:tracePt t="23941" x="9480550" y="3317875"/>
          <p14:tracePt t="23943" x="9488488" y="3317875"/>
          <p14:tracePt t="23944" x="9488488" y="3325813"/>
          <p14:tracePt t="23947" x="9496425" y="3333750"/>
          <p14:tracePt t="23951" x="9496425" y="3341688"/>
          <p14:tracePt t="23954" x="9504363" y="3341688"/>
          <p14:tracePt t="23956" x="9512300" y="3349625"/>
          <p14:tracePt t="23958" x="9520238" y="3357563"/>
          <p14:tracePt t="23959" x="9520238" y="3365500"/>
          <p14:tracePt t="23962" x="9528175" y="3365500"/>
          <p14:tracePt t="23966" x="9528175" y="3373438"/>
          <p14:tracePt t="23970" x="9536113" y="3373438"/>
          <p14:tracePt t="23974" x="9544050" y="3381375"/>
          <p14:tracePt t="23978" x="9551988" y="3381375"/>
          <p14:tracePt t="24020" x="9559925" y="3381375"/>
          <p14:tracePt t="24034" x="9559925" y="3373438"/>
          <p14:tracePt t="24044" x="9559925" y="3365500"/>
          <p14:tracePt t="24047" x="9559925" y="3357563"/>
          <p14:tracePt t="24055" x="9559925" y="3349625"/>
          <p14:tracePt t="24061" x="9559925" y="3341688"/>
          <p14:tracePt t="24071" x="9559925" y="3333750"/>
          <p14:tracePt t="24075" x="9559925" y="3325813"/>
          <p14:tracePt t="24087" x="9559925" y="3317875"/>
          <p14:tracePt t="24095" x="9559925" y="3309938"/>
          <p14:tracePt t="24097" x="9551988" y="3309938"/>
          <p14:tracePt t="24105" x="9544050" y="3302000"/>
          <p14:tracePt t="24109" x="9544050" y="3294063"/>
          <p14:tracePt t="24118" x="9544050" y="3286125"/>
          <p14:tracePt t="24125" x="9536113" y="3286125"/>
          <p14:tracePt t="24128" x="9536113" y="3278188"/>
          <p14:tracePt t="24142" x="9536113" y="3270250"/>
          <p14:tracePt t="24144" x="9528175" y="3270250"/>
          <p14:tracePt t="24156" x="9528175" y="3262313"/>
          <p14:tracePt t="24158" x="9520238" y="3262313"/>
          <p14:tracePt t="24162" x="9512300" y="3262313"/>
          <p14:tracePt t="24172" x="9504363" y="3262313"/>
          <p14:tracePt t="24176" x="9496425" y="3252788"/>
          <p14:tracePt t="24180" x="9488488" y="3252788"/>
          <p14:tracePt t="24182" x="9480550" y="3252788"/>
          <p14:tracePt t="24189" x="9472613" y="3252788"/>
          <p14:tracePt t="24192" x="9464675" y="3244850"/>
          <p14:tracePt t="24196" x="9456738" y="3244850"/>
          <p14:tracePt t="24198" x="9448800" y="3236913"/>
          <p14:tracePt t="24200" x="9448800" y="3228975"/>
          <p14:tracePt t="24204" x="9440863" y="3221038"/>
          <p14:tracePt t="24206" x="9440863" y="3205163"/>
          <p14:tracePt t="24208" x="9432925" y="3205163"/>
          <p14:tracePt t="24210" x="9432925" y="3197225"/>
          <p14:tracePt t="24212" x="9424988" y="3189288"/>
          <p14:tracePt t="24213" x="9424988" y="3181350"/>
          <p14:tracePt t="24215" x="9424988" y="3165475"/>
          <p14:tracePt t="24217" x="9424988" y="3157538"/>
          <p14:tracePt t="24221" x="9424988" y="3133725"/>
          <p14:tracePt t="24223" x="9417050" y="3125788"/>
          <p14:tracePt t="24227" x="9417050" y="3101975"/>
          <p14:tracePt t="24231" x="9409113" y="3101975"/>
          <p14:tracePt t="24453" x="9409113" y="3078163"/>
          <p14:tracePt t="24468" x="9409113" y="3086100"/>
          <p14:tracePt t="24474" x="9401175" y="3094038"/>
          <p14:tracePt t="24482" x="9401175" y="3117850"/>
          <p14:tracePt t="24484" x="9393238" y="3117850"/>
          <p14:tracePt t="24491" x="9385300" y="3133725"/>
          <p14:tracePt t="24492" x="9377363" y="3133725"/>
          <p14:tracePt t="24496" x="9377363" y="3141663"/>
          <p14:tracePt t="24498" x="9369425" y="3141663"/>
          <p14:tracePt t="24505" x="9361488" y="3149600"/>
          <p14:tracePt t="24508" x="9353550" y="3149600"/>
          <p14:tracePt t="24510" x="9345613" y="3157538"/>
          <p14:tracePt t="24514" x="9345613" y="3165475"/>
          <p14:tracePt t="24516" x="9337675" y="3165475"/>
          <p14:tracePt t="24520" x="9329738" y="3165475"/>
          <p14:tracePt t="24525" x="9321800" y="3165475"/>
          <p14:tracePt t="24527" x="9321800" y="3173413"/>
          <p14:tracePt t="24531" x="9313863" y="3173413"/>
          <p14:tracePt t="24537" x="9305925" y="3181350"/>
          <p14:tracePt t="24541" x="9297988" y="3181350"/>
          <p14:tracePt t="24551" x="9290050" y="3181350"/>
          <p14:tracePt t="24559" x="9290050" y="3189288"/>
          <p14:tracePt t="24563" x="9290050" y="3197225"/>
          <p14:tracePt t="24583" x="9290050" y="3205163"/>
          <p14:tracePt t="24601" x="9290050" y="3213100"/>
          <p14:tracePt t="24616" x="9290050" y="3221038"/>
          <p14:tracePt t="24626" x="9290050" y="3228975"/>
          <p14:tracePt t="24630" x="9290050" y="3236913"/>
          <p14:tracePt t="24637" x="9282113" y="3236913"/>
          <p14:tracePt t="24640" x="9282113" y="3244850"/>
          <p14:tracePt t="24646" x="9282113" y="3252788"/>
          <p14:tracePt t="24648" x="9274175" y="3262313"/>
          <p14:tracePt t="24656" x="9266238" y="3262313"/>
          <p14:tracePt t="24660" x="9266238" y="3270250"/>
          <p14:tracePt t="24664" x="9258300" y="3270250"/>
          <p14:tracePt t="24672" x="9250363" y="3270250"/>
          <p14:tracePt t="24684" x="9250363" y="3278188"/>
          <p14:tracePt t="24710" x="9242425" y="3278188"/>
          <p14:tracePt t="25127" x="9242425" y="3286125"/>
          <p14:tracePt t="27985" x="9234488" y="3286125"/>
          <p14:tracePt t="27995" x="9234488" y="3294063"/>
          <p14:tracePt t="28011" x="9224963" y="3294063"/>
          <p14:tracePt t="28018" x="9224963" y="3302000"/>
          <p14:tracePt t="28023" x="9217025" y="3302000"/>
          <p14:tracePt t="28039" x="9217025" y="3309938"/>
          <p14:tracePt t="28050" x="9209088" y="3309938"/>
          <p14:tracePt t="28060" x="9209088" y="3317875"/>
          <p14:tracePt t="28067" x="9209088" y="3325813"/>
          <p14:tracePt t="28070" x="9201150" y="3325813"/>
          <p14:tracePt t="28083" x="9193213" y="3333750"/>
          <p14:tracePt t="28088" x="9185275" y="3333750"/>
          <p14:tracePt t="28094" x="9185275" y="3341688"/>
          <p14:tracePt t="28096" x="9177338" y="3341688"/>
          <p14:tracePt t="28102" x="9169400" y="3341688"/>
          <p14:tracePt t="28117" x="9161463" y="3349625"/>
          <p14:tracePt t="28124" x="9153525" y="3349625"/>
          <p14:tracePt t="28131" x="9145588" y="3349625"/>
          <p14:tracePt t="28136" x="9137650" y="3349625"/>
          <p14:tracePt t="28140" x="9129713" y="3349625"/>
          <p14:tracePt t="28141" x="9121775" y="3349625"/>
          <p14:tracePt t="28143" x="9113838" y="3349625"/>
          <p14:tracePt t="28147" x="9105900" y="3349625"/>
          <p14:tracePt t="28150" x="9090025" y="3349625"/>
          <p14:tracePt t="28153" x="9074150" y="3349625"/>
          <p14:tracePt t="28154" x="9066213" y="3341688"/>
          <p14:tracePt t="28157" x="9058275" y="3341688"/>
          <p14:tracePt t="28159" x="9042400" y="3333750"/>
          <p14:tracePt t="28161" x="9034463" y="3333750"/>
          <p14:tracePt t="28163" x="9026525" y="3333750"/>
          <p14:tracePt t="28165" x="9002713" y="3317875"/>
          <p14:tracePt t="28169" x="8986838" y="3309938"/>
          <p14:tracePt t="28171" x="8970963" y="3302000"/>
          <p14:tracePt t="28173" x="8955088" y="3294063"/>
          <p14:tracePt t="28175" x="8947150" y="3294063"/>
          <p14:tracePt t="28177" x="8931275" y="3286125"/>
          <p14:tracePt t="28179" x="8915400" y="3278188"/>
          <p14:tracePt t="28181" x="8899525" y="3262313"/>
          <p14:tracePt t="28184" x="8891588" y="3252788"/>
          <p14:tracePt t="28187" x="8850313" y="3236913"/>
          <p14:tracePt t="28188" x="8842375" y="3228975"/>
          <p14:tracePt t="28191" x="8818563" y="3213100"/>
          <p14:tracePt t="28193" x="8802688" y="3205163"/>
          <p14:tracePt t="28195" x="8786813" y="3189288"/>
          <p14:tracePt t="28197" x="8770938" y="3181350"/>
          <p14:tracePt t="28199" x="8747125" y="3165475"/>
          <p14:tracePt t="28204" x="8715375" y="3133725"/>
          <p14:tracePt t="28205" x="8699500" y="3125788"/>
          <p14:tracePt t="28209" x="8651875" y="3094038"/>
          <p14:tracePt t="28211" x="8636000" y="3078163"/>
          <p14:tracePt t="28213" x="8612188" y="3062288"/>
          <p14:tracePt t="28215" x="8588375" y="3054350"/>
          <p14:tracePt t="28220" x="8531225" y="3006725"/>
          <p14:tracePt t="28222" x="8507413" y="2998788"/>
          <p14:tracePt t="28223" x="8483600" y="2974975"/>
          <p14:tracePt t="28225" x="8467725" y="2959100"/>
          <p14:tracePt t="28227" x="8451850" y="2943225"/>
          <p14:tracePt t="28230" x="8435975" y="2935288"/>
          <p14:tracePt t="28232" x="8420100" y="2919413"/>
          <p14:tracePt t="28236" x="8380413" y="2894013"/>
          <p14:tracePt t="28238" x="8364538" y="2878138"/>
          <p14:tracePt t="28240" x="8348663" y="2862263"/>
          <p14:tracePt t="28241" x="8332788" y="2854325"/>
          <p14:tracePt t="28243" x="8324850" y="2846388"/>
          <p14:tracePt t="28246" x="8301038" y="2830513"/>
          <p14:tracePt t="28248" x="8285163" y="2814638"/>
          <p14:tracePt t="28252" x="8261350" y="2790825"/>
          <p14:tracePt t="28254" x="8245475" y="2774950"/>
          <p14:tracePt t="28256" x="8237538" y="2767013"/>
          <p14:tracePt t="28257" x="8221663" y="2759075"/>
          <p14:tracePt t="28259" x="8213725" y="2743200"/>
          <p14:tracePt t="28262" x="8197850" y="2727325"/>
          <p14:tracePt t="28264" x="8189913" y="2719388"/>
          <p14:tracePt t="28266" x="8180388" y="2711450"/>
          <p14:tracePt t="28269" x="8172450" y="2695575"/>
          <p14:tracePt t="28273" x="8140700" y="2663825"/>
          <p14:tracePt t="28276" x="8132763" y="2647950"/>
          <p14:tracePt t="28278" x="8124825" y="2640013"/>
          <p14:tracePt t="28280" x="8116888" y="2632075"/>
          <p14:tracePt t="28282" x="8108950" y="2624138"/>
          <p14:tracePt t="28286" x="8093075" y="2600325"/>
          <p14:tracePt t="28288" x="8085138" y="2592388"/>
          <p14:tracePt t="28290" x="8077200" y="2576513"/>
          <p14:tracePt t="28291" x="8069263" y="2576513"/>
          <p14:tracePt t="28293" x="8061325" y="2559050"/>
          <p14:tracePt t="28296" x="8053388" y="2551113"/>
          <p14:tracePt t="28298" x="8053388" y="2543175"/>
          <p14:tracePt t="28303" x="8021638" y="2511425"/>
          <p14:tracePt t="28306" x="8013700" y="2495550"/>
          <p14:tracePt t="28309" x="8005763" y="2487613"/>
          <p14:tracePt t="28310" x="7997825" y="2479675"/>
          <p14:tracePt t="28313" x="7981950" y="2463800"/>
          <p14:tracePt t="28315" x="7981950" y="2455863"/>
          <p14:tracePt t="28319" x="7966075" y="2432050"/>
          <p14:tracePt t="28321" x="7950200" y="2424113"/>
          <p14:tracePt t="28323" x="7942263" y="2408238"/>
          <p14:tracePt t="28325" x="7934325" y="2400300"/>
          <p14:tracePt t="28327" x="7926388" y="2392363"/>
          <p14:tracePt t="28329" x="7910513" y="2376488"/>
          <p14:tracePt t="28331" x="7902575" y="2368550"/>
          <p14:tracePt t="28333" x="7886700" y="2352675"/>
          <p14:tracePt t="28335" x="7878763" y="2336800"/>
          <p14:tracePt t="28337" x="7862888" y="2328863"/>
          <p14:tracePt t="28339" x="7854950" y="2312988"/>
          <p14:tracePt t="28341" x="7839075" y="2297113"/>
          <p14:tracePt t="28342" x="7829550" y="2289175"/>
          <p14:tracePt t="28345" x="7821613" y="2273300"/>
          <p14:tracePt t="28347" x="7805738" y="2257425"/>
          <p14:tracePt t="28349" x="7797800" y="2249488"/>
          <p14:tracePt t="28352" x="7773988" y="2224088"/>
          <p14:tracePt t="28355" x="7750175" y="2192338"/>
          <p14:tracePt t="28357" x="7734300" y="2184400"/>
          <p14:tracePt t="28358" x="7718425" y="2168525"/>
          <p14:tracePt t="28360" x="7702550" y="2152650"/>
          <p14:tracePt t="28363" x="7678738" y="2136775"/>
          <p14:tracePt t="28365" x="7662863" y="2120900"/>
          <p14:tracePt t="28369" x="7646988" y="2105025"/>
          <p14:tracePt t="28370" x="7631113" y="2097088"/>
          <p14:tracePt t="28371" x="7607300" y="2073275"/>
          <p14:tracePt t="28373" x="7591425" y="2057400"/>
          <p14:tracePt t="28374" x="7567613" y="2033588"/>
          <p14:tracePt t="28376" x="7543800" y="2017713"/>
          <p14:tracePt t="28378" x="7519988" y="2001838"/>
          <p14:tracePt t="28381" x="7504113" y="1985963"/>
          <p14:tracePt t="28383" x="7478713" y="1978025"/>
          <p14:tracePt t="28386" x="7454900" y="1962150"/>
          <p14:tracePt t="28388" x="7431088" y="1938338"/>
          <p14:tracePt t="28390" x="7391400" y="1914525"/>
          <p14:tracePt t="28391" x="7375525" y="1906588"/>
          <p14:tracePt t="28394" x="7359650" y="1898650"/>
          <p14:tracePt t="28396" x="7335838" y="1881188"/>
          <p14:tracePt t="28398" x="7319963" y="1873250"/>
          <p14:tracePt t="28402" x="7296150" y="1857375"/>
          <p14:tracePt t="28404" x="7280275" y="1849438"/>
          <p14:tracePt t="28406" x="7264400" y="1841500"/>
          <p14:tracePt t="28407" x="7256463" y="1841500"/>
          <p14:tracePt t="28409" x="7240588" y="1833563"/>
          <p14:tracePt t="28414" x="7232650" y="1825625"/>
          <p14:tracePt t="28416" x="7216775" y="1817688"/>
          <p14:tracePt t="28420" x="7200900" y="1817688"/>
          <p14:tracePt t="28424" x="7192963" y="1809750"/>
          <p14:tracePt t="28426" x="7185025" y="1809750"/>
          <p14:tracePt t="28427" x="7177088" y="1809750"/>
          <p14:tracePt t="28432" x="7169150" y="1809750"/>
          <p14:tracePt t="28436" x="7161213" y="1801813"/>
          <p14:tracePt t="28441" x="7153275" y="1801813"/>
          <p14:tracePt t="28443" x="7145338" y="1793875"/>
          <p14:tracePt t="28452" x="7135813" y="1793875"/>
          <p14:tracePt t="28459" x="7127875" y="1793875"/>
          <p14:tracePt t="28461" x="7127875" y="1785938"/>
          <p14:tracePt t="28515" x="7119938" y="1785938"/>
          <p14:tracePt t="28521" x="7119938" y="1778000"/>
          <p14:tracePt t="28523" x="7112000" y="1778000"/>
          <p14:tracePt t="28526" x="7112000" y="1770063"/>
          <p14:tracePt t="28528" x="7104063" y="1770063"/>
          <p14:tracePt t="28531" x="7104063" y="1762125"/>
          <p14:tracePt t="28533" x="7096125" y="1762125"/>
          <p14:tracePt t="28537" x="7096125" y="1754188"/>
          <p14:tracePt t="28539" x="7088188" y="1754188"/>
          <p14:tracePt t="28540" x="7080250" y="1746250"/>
          <p14:tracePt t="28542" x="7072313" y="1746250"/>
          <p14:tracePt t="28544" x="7072313" y="1738313"/>
          <p14:tracePt t="28547" x="7064375" y="1730375"/>
          <p14:tracePt t="28549" x="7056438" y="1730375"/>
          <p14:tracePt t="28553" x="7048500" y="1714500"/>
          <p14:tracePt t="28556" x="7040563" y="1706563"/>
          <p14:tracePt t="28557" x="7032625" y="1698625"/>
          <p14:tracePt t="28559" x="7024688" y="1698625"/>
          <p14:tracePt t="28562" x="7024688" y="1690688"/>
          <p14:tracePt t="28564" x="7016750" y="1690688"/>
          <p14:tracePt t="28568" x="7016750" y="1682750"/>
          <p14:tracePt t="28571" x="7008813" y="1674813"/>
          <p14:tracePt t="28572" x="7000875" y="1674813"/>
          <p14:tracePt t="28574" x="7000875" y="1666875"/>
          <p14:tracePt t="28575" x="6985000" y="1666875"/>
          <p14:tracePt t="28579" x="6985000" y="1651000"/>
          <p14:tracePt t="28582" x="6977063" y="1651000"/>
          <p14:tracePt t="28588" x="6969125" y="1643063"/>
          <p14:tracePt t="28592" x="6961188" y="1643063"/>
          <p14:tracePt t="28593" x="6953250" y="1643063"/>
          <p14:tracePt t="28595" x="6953250" y="1635125"/>
          <p14:tracePt t="28605" x="6945313" y="1635125"/>
          <p14:tracePt t="28697" x="6945313" y="1643063"/>
          <p14:tracePt t="28704" x="6945313" y="1651000"/>
          <p14:tracePt t="28709" x="6945313" y="1658938"/>
          <p14:tracePt t="28711" x="6945313" y="1666875"/>
          <p14:tracePt t="28713" x="6937375" y="1666875"/>
          <p14:tracePt t="28714" x="6937375" y="1674813"/>
          <p14:tracePt t="28719" x="6937375" y="1682750"/>
          <p14:tracePt t="28722" x="6937375" y="1690688"/>
          <p14:tracePt t="28726" x="6937375" y="1698625"/>
          <p14:tracePt t="28730" x="6937375" y="1706563"/>
          <p14:tracePt t="28735" x="6937375" y="1714500"/>
          <p14:tracePt t="28738" x="6937375" y="1722438"/>
          <p14:tracePt t="28742" x="6937375" y="1730375"/>
          <p14:tracePt t="28746" x="6937375" y="1738313"/>
          <p14:tracePt t="28753" x="6937375" y="1746250"/>
          <p14:tracePt t="28760" x="6937375" y="1754188"/>
          <p14:tracePt t="28766" x="6937375" y="1762125"/>
          <p14:tracePt t="28841" x="6937375" y="1770063"/>
          <p14:tracePt t="28867" x="6929438" y="1770063"/>
          <p14:tracePt t="28907" x="6929438" y="1778000"/>
          <p14:tracePt t="28920" x="6929438" y="1785938"/>
          <p14:tracePt t="28926" x="6929438" y="1793875"/>
          <p14:tracePt t="28932" x="6929438" y="1801813"/>
          <p14:tracePt t="28938" x="6929438" y="1809750"/>
          <p14:tracePt t="28942" x="6929438" y="1817688"/>
          <p14:tracePt t="28946" x="6929438" y="1825625"/>
          <p14:tracePt t="28948" x="6929438" y="1833563"/>
          <p14:tracePt t="28952" x="6929438" y="1841500"/>
          <p14:tracePt t="28954" x="6929438" y="1849438"/>
          <p14:tracePt t="28957" x="6929438" y="1857375"/>
          <p14:tracePt t="28960" x="6929438" y="1865313"/>
          <p14:tracePt t="28961" x="6929438" y="1873250"/>
          <p14:tracePt t="28963" x="6929438" y="1881188"/>
          <p14:tracePt t="28965" x="6929438" y="1890713"/>
          <p14:tracePt t="28968" x="6929438" y="1898650"/>
          <p14:tracePt t="28970" x="6929438" y="1906588"/>
          <p14:tracePt t="28972" x="6929438" y="1914525"/>
          <p14:tracePt t="28974" x="6929438" y="1922463"/>
          <p14:tracePt t="28975" x="6929438" y="1930400"/>
          <p14:tracePt t="28977" x="6929438" y="1946275"/>
          <p14:tracePt t="28979" x="6929438" y="1954213"/>
          <p14:tracePt t="28981" x="6937375" y="1962150"/>
          <p14:tracePt t="28985" x="6937375" y="1978025"/>
          <p14:tracePt t="28986" x="6937375" y="1985963"/>
          <p14:tracePt t="28988" x="6945313" y="1993900"/>
          <p14:tracePt t="28991" x="6945313" y="2009775"/>
          <p14:tracePt t="28992" x="6945313" y="2025650"/>
          <p14:tracePt t="28993" x="6945313" y="2033588"/>
          <p14:tracePt t="28995" x="6945313" y="2049463"/>
          <p14:tracePt t="28997" x="6953250" y="2065338"/>
          <p14:tracePt t="28999" x="6953250" y="2081213"/>
          <p14:tracePt t="29001" x="6961188" y="2089150"/>
          <p14:tracePt t="29004" x="6961188" y="2105025"/>
          <p14:tracePt t="29006" x="6961188" y="2120900"/>
          <p14:tracePt t="29007" x="6969125" y="2136775"/>
          <p14:tracePt t="29009" x="6977063" y="2144713"/>
          <p14:tracePt t="29011" x="6977063" y="2160588"/>
          <p14:tracePt t="29013" x="6985000" y="2176463"/>
          <p14:tracePt t="29015" x="6985000" y="2192338"/>
          <p14:tracePt t="29017" x="6985000" y="2208213"/>
          <p14:tracePt t="29021" x="7000875" y="2241550"/>
          <p14:tracePt t="29023" x="7000875" y="2249488"/>
          <p14:tracePt t="29025" x="7000875" y="2257425"/>
          <p14:tracePt t="29027" x="7008813" y="2273300"/>
          <p14:tracePt t="29028" x="7016750" y="2297113"/>
          <p14:tracePt t="29030" x="7016750" y="2305050"/>
          <p14:tracePt t="29034" x="7024688" y="2320925"/>
          <p14:tracePt t="29038" x="7024688" y="2352675"/>
          <p14:tracePt t="29040" x="7032625" y="2360613"/>
          <p14:tracePt t="29041" x="7040563" y="2392363"/>
          <p14:tracePt t="29045" x="7040563" y="2408238"/>
          <p14:tracePt t="29046" x="7040563" y="2424113"/>
          <p14:tracePt t="29047" x="7048500" y="2439988"/>
          <p14:tracePt t="29050" x="7048500" y="2447925"/>
          <p14:tracePt t="29054" x="7056438" y="2487613"/>
          <p14:tracePt t="29056" x="7064375" y="2495550"/>
          <p14:tracePt t="29058" x="7064375" y="2511425"/>
          <p14:tracePt t="29059" x="7064375" y="2527300"/>
          <p14:tracePt t="29062" x="7064375" y="2543175"/>
          <p14:tracePt t="29064" x="7072313" y="2559050"/>
          <p14:tracePt t="29066" x="7080250" y="2566988"/>
          <p14:tracePt t="29069" x="7080250" y="2584450"/>
          <p14:tracePt t="29070" x="7080250" y="2600325"/>
          <p14:tracePt t="29073" x="7080250" y="2616200"/>
          <p14:tracePt t="29074" x="7080250" y="2632075"/>
          <p14:tracePt t="29076" x="7088188" y="2647950"/>
          <p14:tracePt t="29078" x="7096125" y="2663825"/>
          <p14:tracePt t="29080" x="7096125" y="2679700"/>
          <p14:tracePt t="29082" x="7096125" y="2695575"/>
          <p14:tracePt t="29086" x="7104063" y="2703513"/>
          <p14:tracePt t="29089" x="7104063" y="2735263"/>
          <p14:tracePt t="29090" x="7104063" y="2759075"/>
          <p14:tracePt t="29092" x="7112000" y="2774950"/>
          <p14:tracePt t="29094" x="7112000" y="2782888"/>
          <p14:tracePt t="29095" x="7119938" y="2806700"/>
          <p14:tracePt t="29098" x="7119938" y="2814638"/>
          <p14:tracePt t="29100" x="7119938" y="2838450"/>
          <p14:tracePt t="29103" x="7119938" y="2854325"/>
          <p14:tracePt t="29104" x="7127875" y="2870200"/>
          <p14:tracePt t="29106" x="7127875" y="2886075"/>
          <p14:tracePt t="29108" x="7127875" y="2894013"/>
          <p14:tracePt t="29110" x="7127875" y="2909888"/>
          <p14:tracePt t="29112" x="7135813" y="2935288"/>
          <p14:tracePt t="29114" x="7135813" y="2951163"/>
          <p14:tracePt t="29116" x="7135813" y="2959100"/>
          <p14:tracePt t="29118" x="7135813" y="2967038"/>
          <p14:tracePt t="29120" x="7145338" y="2990850"/>
          <p14:tracePt t="29122" x="7145338" y="3006725"/>
          <p14:tracePt t="29123" x="7145338" y="3014663"/>
          <p14:tracePt t="29126" x="7145338" y="3038475"/>
          <p14:tracePt t="29129" x="7145338" y="3054350"/>
          <p14:tracePt t="29130" x="7145338" y="3062288"/>
          <p14:tracePt t="29135" x="7145338" y="3070225"/>
          <p14:tracePt t="29136" x="7145338" y="3094038"/>
          <p14:tracePt t="29139" x="7145338" y="3101975"/>
          <p14:tracePt t="29141" x="7145338" y="3109913"/>
          <p14:tracePt t="29143" x="7145338" y="3117850"/>
          <p14:tracePt t="29144" x="7153275" y="3125788"/>
          <p14:tracePt t="29147" x="7153275" y="3133725"/>
          <p14:tracePt t="29150" x="7153275" y="3141663"/>
          <p14:tracePt t="29155" x="7153275" y="3149600"/>
          <p14:tracePt t="29157" x="7153275" y="3157538"/>
          <p14:tracePt t="29161" x="7153275" y="3165475"/>
          <p14:tracePt t="29167" x="7153275" y="3173413"/>
          <p14:tracePt t="29173" x="7153275" y="3181350"/>
          <p14:tracePt t="29175" x="7153275" y="3189288"/>
          <p14:tracePt t="29179" x="7153275" y="3197225"/>
          <p14:tracePt t="29187" x="7153275" y="3205163"/>
          <p14:tracePt t="29189" x="7153275" y="3213100"/>
          <p14:tracePt t="29195" x="7153275" y="3221038"/>
          <p14:tracePt t="29199" x="7153275" y="3228975"/>
          <p14:tracePt t="29203" x="7153275" y="3236913"/>
          <p14:tracePt t="29207" x="7153275" y="3244850"/>
          <p14:tracePt t="29210" x="7153275" y="3252788"/>
          <p14:tracePt t="29214" x="7145338" y="3262313"/>
          <p14:tracePt t="29220" x="7145338" y="3270250"/>
          <p14:tracePt t="29222" x="7145338" y="3278188"/>
          <p14:tracePt t="29224" x="7145338" y="3286125"/>
          <p14:tracePt t="29226" x="7135813" y="3286125"/>
          <p14:tracePt t="29228" x="7135813" y="3294063"/>
          <p14:tracePt t="29230" x="7127875" y="3302000"/>
          <p14:tracePt t="29234" x="7127875" y="3309938"/>
          <p14:tracePt t="29236" x="7127875" y="3317875"/>
          <p14:tracePt t="29240" x="7119938" y="3325813"/>
          <p14:tracePt t="29243" x="7119938" y="3333750"/>
          <p14:tracePt t="29244" x="7119938" y="3341688"/>
          <p14:tracePt t="29248" x="7112000" y="3357563"/>
          <p14:tracePt t="29252" x="7104063" y="3373438"/>
          <p14:tracePt t="29256" x="7104063" y="3381375"/>
          <p14:tracePt t="29258" x="7096125" y="3397250"/>
          <p14:tracePt t="29260" x="7096125" y="3405188"/>
          <p14:tracePt t="29262" x="7096125" y="3413125"/>
          <p14:tracePt t="29263" x="7088188" y="3421063"/>
          <p14:tracePt t="29266" x="7080250" y="3421063"/>
          <p14:tracePt t="29268" x="7080250" y="3436938"/>
          <p14:tracePt t="29270" x="7080250" y="3444875"/>
          <p14:tracePt t="29272" x="7072313" y="3452813"/>
          <p14:tracePt t="29274" x="7072313" y="3460750"/>
          <p14:tracePt t="29276" x="7064375" y="3468688"/>
          <p14:tracePt t="29278" x="7064375" y="3476625"/>
          <p14:tracePt t="29279" x="7064375" y="3492500"/>
          <p14:tracePt t="29281" x="7056438" y="3492500"/>
          <p14:tracePt t="29284" x="7056438" y="3508375"/>
          <p14:tracePt t="29288" x="7048500" y="3516313"/>
          <p14:tracePt t="29290" x="7048500" y="3532188"/>
          <p14:tracePt t="29292" x="7040563" y="3532188"/>
          <p14:tracePt t="29294" x="7040563" y="3540125"/>
          <p14:tracePt t="29295" x="7040563" y="3556000"/>
          <p14:tracePt t="29296" x="7032625" y="3563938"/>
          <p14:tracePt t="29299" x="7032625" y="3571875"/>
          <p14:tracePt t="29301" x="7024688" y="3579813"/>
          <p14:tracePt t="29303" x="7024688" y="3587750"/>
          <p14:tracePt t="29305" x="7024688" y="3605213"/>
          <p14:tracePt t="29307" x="7016750" y="3605213"/>
          <p14:tracePt t="29309" x="7008813" y="3621088"/>
          <p14:tracePt t="29311" x="7008813" y="3629025"/>
          <p14:tracePt t="29313" x="7008813" y="3636963"/>
          <p14:tracePt t="29314" x="7008813" y="3644900"/>
          <p14:tracePt t="29317" x="7000875" y="3660775"/>
          <p14:tracePt t="29321" x="6992938" y="3668713"/>
          <p14:tracePt t="29323" x="6992938" y="3684588"/>
          <p14:tracePt t="29325" x="6992938" y="3692525"/>
          <p14:tracePt t="29327" x="6992938" y="3700463"/>
          <p14:tracePt t="29329" x="6985000" y="3716338"/>
          <p14:tracePt t="29335" x="6977063" y="3740150"/>
          <p14:tracePt t="29336" x="6977063" y="3748088"/>
          <p14:tracePt t="29339" x="6977063" y="3756025"/>
          <p14:tracePt t="29341" x="6977063" y="3771900"/>
          <p14:tracePt t="29343" x="6969125" y="3779838"/>
          <p14:tracePt t="29345" x="6969125" y="3787775"/>
          <p14:tracePt t="29346" x="6969125" y="3795713"/>
          <p14:tracePt t="29349" x="6961188" y="3803650"/>
          <p14:tracePt t="29351" x="6961188" y="3819525"/>
          <p14:tracePt t="29353" x="6961188" y="3827463"/>
          <p14:tracePt t="29355" x="6961188" y="3835400"/>
          <p14:tracePt t="29357" x="6961188" y="3843338"/>
          <p14:tracePt t="29359" x="6953250" y="3859213"/>
          <p14:tracePt t="29361" x="6945313" y="3867150"/>
          <p14:tracePt t="29363" x="6945313" y="3875088"/>
          <p14:tracePt t="29364" x="6945313" y="3883025"/>
          <p14:tracePt t="29368" x="6945313" y="3890963"/>
          <p14:tracePt t="29369" x="6945313" y="3898900"/>
          <p14:tracePt t="29371" x="6937375" y="3906838"/>
          <p14:tracePt t="29372" x="6937375" y="3914775"/>
          <p14:tracePt t="29374" x="6937375" y="3922713"/>
          <p14:tracePt t="29376" x="6937375" y="3930650"/>
          <p14:tracePt t="29378" x="6937375" y="3938588"/>
          <p14:tracePt t="29379" x="6929438" y="3948113"/>
          <p14:tracePt t="29381" x="6929438" y="3956050"/>
          <p14:tracePt t="29383" x="6929438" y="3963988"/>
          <p14:tracePt t="29388" x="6921500" y="3979863"/>
          <p14:tracePt t="29392" x="6921500" y="3987800"/>
          <p14:tracePt t="29395" x="6921500" y="3995738"/>
          <p14:tracePt t="29396" x="6921500" y="4003675"/>
          <p14:tracePt t="29397" x="6921500" y="4011613"/>
          <p14:tracePt t="29402" x="6921500" y="4019550"/>
          <p14:tracePt t="29404" x="6921500" y="4027488"/>
          <p14:tracePt t="29405" x="6921500" y="4035425"/>
          <p14:tracePt t="29408" x="6921500" y="4043363"/>
          <p14:tracePt t="29412" x="6921500" y="4051300"/>
          <p14:tracePt t="29414" x="6913563" y="4059238"/>
          <p14:tracePt t="29416" x="6913563" y="4067175"/>
          <p14:tracePt t="29420" x="6913563" y="4083050"/>
          <p14:tracePt t="29424" x="6905625" y="4090988"/>
          <p14:tracePt t="29426" x="6905625" y="4098925"/>
          <p14:tracePt t="29428" x="6905625" y="4106863"/>
          <p14:tracePt t="29429" x="6905625" y="4114800"/>
          <p14:tracePt t="29431" x="6905625" y="4122738"/>
          <p14:tracePt t="29434" x="6905625" y="4130675"/>
          <p14:tracePt t="29438" x="6905625" y="4138613"/>
          <p14:tracePt t="29442" x="6905625" y="4146550"/>
          <p14:tracePt t="29444" x="6905625" y="4154488"/>
          <p14:tracePt t="29446" x="6905625" y="4162425"/>
          <p14:tracePt t="29449" x="6905625" y="4170363"/>
          <p14:tracePt t="29453" x="6905625" y="4178300"/>
          <p14:tracePt t="29456" x="6905625" y="4186238"/>
          <p14:tracePt t="29459" x="6905625" y="4194175"/>
          <p14:tracePt t="29463" x="6905625" y="4202113"/>
          <p14:tracePt t="29468" x="6905625" y="4210050"/>
          <p14:tracePt t="29471" x="6905625" y="4217988"/>
          <p14:tracePt t="29473" x="6905625" y="4225925"/>
          <p14:tracePt t="29477" x="6905625" y="4233863"/>
          <p14:tracePt t="29484" x="6905625" y="4241800"/>
          <p14:tracePt t="29485" x="6905625" y="4249738"/>
          <p14:tracePt t="29487" x="6905625" y="4257675"/>
          <p14:tracePt t="29491" x="6905625" y="4265613"/>
          <p14:tracePt t="29496" x="6905625" y="4273550"/>
          <p14:tracePt t="29499" x="6905625" y="4281488"/>
          <p14:tracePt t="29501" x="6905625" y="4291013"/>
          <p14:tracePt t="29505" x="6905625" y="4298950"/>
          <p14:tracePt t="29509" x="6905625" y="4314825"/>
          <p14:tracePt t="29513" x="6905625" y="4322763"/>
          <p14:tracePt t="29517" x="6905625" y="4330700"/>
          <p14:tracePt t="29519" x="6905625" y="4338638"/>
          <p14:tracePt t="29521" x="6905625" y="4346575"/>
          <p14:tracePt t="29522" x="6913563" y="4346575"/>
          <p14:tracePt t="29525" x="6913563" y="4354513"/>
          <p14:tracePt t="29530" x="6913563" y="4370388"/>
          <p14:tracePt t="29532" x="6913563" y="4378325"/>
          <p14:tracePt t="29536" x="6913563" y="4394200"/>
          <p14:tracePt t="29539" x="6913563" y="4402138"/>
          <p14:tracePt t="29542" x="6921500" y="4410075"/>
          <p14:tracePt t="29544" x="6921500" y="4418013"/>
          <p14:tracePt t="29548" x="6921500" y="4425950"/>
          <p14:tracePt t="29552" x="6921500" y="4433888"/>
          <p14:tracePt t="29554" x="6929438" y="4433888"/>
          <p14:tracePt t="29555" x="6929438" y="4449763"/>
          <p14:tracePt t="29560" x="6929438" y="4457700"/>
          <p14:tracePt t="29563" x="6937375" y="4457700"/>
          <p14:tracePt t="29564" x="6937375" y="4473575"/>
          <p14:tracePt t="29568" x="6937375" y="4481513"/>
          <p14:tracePt t="29571" x="6937375" y="4497388"/>
          <p14:tracePt t="29576" x="6937375" y="4505325"/>
          <p14:tracePt t="29579" x="6937375" y="4513263"/>
          <p14:tracePt t="29581" x="6937375" y="4521200"/>
          <p14:tracePt t="29582" x="6945313" y="4529138"/>
          <p14:tracePt t="29585" x="6945313" y="4537075"/>
          <p14:tracePt t="29588" x="6945313" y="4545013"/>
          <p14:tracePt t="29589" x="6945313" y="4552950"/>
          <p14:tracePt t="29592" x="6945313" y="4560888"/>
          <p14:tracePt t="29597" x="6945313" y="4576763"/>
          <p14:tracePt t="29600" x="6953250" y="4584700"/>
          <p14:tracePt t="29602" x="6953250" y="4592638"/>
          <p14:tracePt t="29603" x="6953250" y="4600575"/>
          <p14:tracePt t="29608" x="6953250" y="4608513"/>
          <p14:tracePt t="29612" x="6953250" y="4616450"/>
          <p14:tracePt t="29614" x="6961188" y="4624388"/>
          <p14:tracePt t="29618" x="6961188" y="4633913"/>
          <p14:tracePt t="29619" x="6969125" y="4641850"/>
          <p14:tracePt t="29621" x="6969125" y="4649788"/>
          <p14:tracePt t="29625" x="6969125" y="4665663"/>
          <p14:tracePt t="29630" x="6969125" y="4673600"/>
          <p14:tracePt t="29631" x="6969125" y="4681538"/>
          <p14:tracePt t="29634" x="6969125" y="4689475"/>
          <p14:tracePt t="29635" x="6977063" y="4697413"/>
          <p14:tracePt t="29638" x="6977063" y="4713288"/>
          <p14:tracePt t="29643" x="6977063" y="4721225"/>
          <p14:tracePt t="29645" x="6977063" y="4729163"/>
          <p14:tracePt t="29647" x="6977063" y="4737100"/>
          <p14:tracePt t="29649" x="6977063" y="4745038"/>
          <p14:tracePt t="29651" x="6977063" y="4752975"/>
          <p14:tracePt t="29653" x="6985000" y="4760913"/>
          <p14:tracePt t="29656" x="6985000" y="4768850"/>
          <p14:tracePt t="29659" x="6992938" y="4776788"/>
          <p14:tracePt t="29661" x="6992938" y="4784725"/>
          <p14:tracePt t="29663" x="6992938" y="4792663"/>
          <p14:tracePt t="29667" x="6992938" y="4800600"/>
          <p14:tracePt t="29668" x="7000875" y="4808538"/>
          <p14:tracePt t="29670" x="7000875" y="4816475"/>
          <p14:tracePt t="29672" x="7000875" y="4824413"/>
          <p14:tracePt t="29675" x="7000875" y="4832350"/>
          <p14:tracePt t="29677" x="7000875" y="4840288"/>
          <p14:tracePt t="29679" x="7008813" y="4840288"/>
          <p14:tracePt t="29680" x="7008813" y="4848225"/>
          <p14:tracePt t="29683" x="7008813" y="4856163"/>
          <p14:tracePt t="29685" x="7016750" y="4864100"/>
          <p14:tracePt t="29689" x="7016750" y="4879975"/>
          <p14:tracePt t="29693" x="7016750" y="4887913"/>
          <p14:tracePt t="29697" x="7024688" y="4903788"/>
          <p14:tracePt t="29702" x="7024688" y="4911725"/>
          <p14:tracePt t="29704" x="7024688" y="4919663"/>
          <p14:tracePt t="29708" x="7032625" y="4927600"/>
          <p14:tracePt t="29712" x="7032625" y="4935538"/>
          <p14:tracePt t="29714" x="7040563" y="4935538"/>
          <p14:tracePt t="29717" x="7040563" y="4943475"/>
          <p14:tracePt t="29720" x="7040563" y="4951413"/>
          <p14:tracePt t="29722" x="7048500" y="4951413"/>
          <p14:tracePt t="29730" x="7056438" y="4959350"/>
          <p14:tracePt t="29736" x="7064375" y="4959350"/>
          <p14:tracePt t="29742" x="7064375" y="4967288"/>
          <p14:tracePt t="29744" x="7072313" y="4967288"/>
          <p14:tracePt t="29746" x="7080250" y="4967288"/>
          <p14:tracePt t="29805" x="7080250" y="4976813"/>
          <p14:tracePt t="29809" x="7088188" y="4976813"/>
          <p14:tracePt t="29817" x="7088188" y="4984750"/>
          <p14:tracePt t="29823" x="7088188" y="4992688"/>
          <p14:tracePt t="29832" x="7088188" y="5000625"/>
          <p14:tracePt t="29835" x="7088188" y="5008563"/>
          <p14:tracePt t="29839" x="7088188" y="5016500"/>
          <p14:tracePt t="29845" x="7088188" y="5024438"/>
          <p14:tracePt t="29851" x="7088188" y="5040313"/>
          <p14:tracePt t="29855" x="7088188" y="5056188"/>
          <p14:tracePt t="29859" x="7080250" y="5056188"/>
          <p14:tracePt t="29861" x="7080250" y="5064125"/>
          <p14:tracePt t="29863" x="7080250" y="5072063"/>
          <p14:tracePt t="29868" x="7080250" y="5087938"/>
          <p14:tracePt t="29869" x="7072313" y="5095875"/>
          <p14:tracePt t="29874" x="7072313" y="5103813"/>
          <p14:tracePt t="29876" x="7072313" y="5111750"/>
          <p14:tracePt t="29878" x="7072313" y="5119688"/>
          <p14:tracePt t="29886" x="7072313" y="5143500"/>
          <p14:tracePt t="29888" x="7072313" y="5151438"/>
          <p14:tracePt t="29892" x="7072313" y="5167313"/>
          <p14:tracePt t="29896" x="7072313" y="5175250"/>
          <p14:tracePt t="29899" x="7072313" y="5191125"/>
          <p14:tracePt t="29902" x="7072313" y="5199063"/>
          <p14:tracePt t="29904" x="7072313" y="5207000"/>
          <p14:tracePt t="29906" x="7072313" y="5214938"/>
          <p14:tracePt t="29908" x="7072313" y="5222875"/>
          <p14:tracePt t="29910" x="7072313" y="5230813"/>
          <p14:tracePt t="29912" x="7072313" y="5238750"/>
          <p14:tracePt t="29914" x="7072313" y="5246688"/>
          <p14:tracePt t="29918" x="7072313" y="5262563"/>
          <p14:tracePt t="29922" x="7072313" y="5270500"/>
          <p14:tracePt t="29924" x="7072313" y="5278438"/>
          <p14:tracePt t="29926" x="7072313" y="5286375"/>
          <p14:tracePt t="29930" x="7072313" y="5294313"/>
          <p14:tracePt t="29933" x="7072313" y="5302250"/>
          <p14:tracePt t="29936" x="7072313" y="5310188"/>
          <p14:tracePt t="29938" x="7080250" y="5319713"/>
          <p14:tracePt t="29942" x="7080250" y="5327650"/>
          <p14:tracePt t="29944" x="7080250" y="5335588"/>
          <p14:tracePt t="29946" x="7080250" y="5343525"/>
          <p14:tracePt t="29949" x="7088188" y="5343525"/>
          <p14:tracePt t="29952" x="7088188" y="5359400"/>
          <p14:tracePt t="29954" x="7088188" y="5367338"/>
          <p14:tracePt t="29955" x="7096125" y="5375275"/>
          <p14:tracePt t="29959" x="7104063" y="5383213"/>
          <p14:tracePt t="29961" x="7104063" y="5391150"/>
          <p14:tracePt t="29963" x="7104063" y="5399088"/>
          <p14:tracePt t="29965" x="7112000" y="5407025"/>
          <p14:tracePt t="29969" x="7112000" y="5422900"/>
          <p14:tracePt t="29970" x="7112000" y="5430838"/>
          <p14:tracePt t="29973" x="7119938" y="5438775"/>
          <p14:tracePt t="29974" x="7127875" y="5454650"/>
          <p14:tracePt t="29979" x="7127875" y="5462588"/>
          <p14:tracePt t="29981" x="7127875" y="5470525"/>
          <p14:tracePt t="29985" x="7135813" y="5494338"/>
          <p14:tracePt t="29989" x="7145338" y="5502275"/>
          <p14:tracePt t="29990" x="7153275" y="5518150"/>
          <p14:tracePt t="29995" x="7153275" y="5526088"/>
          <p14:tracePt t="29997" x="7161213" y="5534025"/>
          <p14:tracePt t="30001" x="7161213" y="5541963"/>
          <p14:tracePt t="30003" x="7169150" y="5549900"/>
          <p14:tracePt t="30005" x="7169150" y="5557838"/>
          <p14:tracePt t="30007" x="7177088" y="5565775"/>
          <p14:tracePt t="30009" x="7177088" y="5573713"/>
          <p14:tracePt t="30013" x="7185025" y="5581650"/>
          <p14:tracePt t="30018" x="7185025" y="5589588"/>
          <p14:tracePt t="30021" x="7185025" y="5597525"/>
          <p14:tracePt t="30023" x="7185025" y="5605463"/>
          <p14:tracePt t="30025" x="7192963" y="5605463"/>
          <p14:tracePt t="30027" x="7192963" y="5613400"/>
          <p14:tracePt t="30031" x="7192963" y="5621338"/>
          <p14:tracePt t="30035" x="7192963" y="5629275"/>
          <p14:tracePt t="30037" x="7192963" y="5637213"/>
          <p14:tracePt t="30042" x="7192963" y="5645150"/>
          <p14:tracePt t="30049" x="7192963" y="5653088"/>
          <p14:tracePt t="30052" x="7192963" y="5662613"/>
          <p14:tracePt t="30056" x="7192963" y="5670550"/>
          <p14:tracePt t="30062" x="7192963" y="5678488"/>
          <p14:tracePt t="30068" x="7192963" y="5686425"/>
          <p14:tracePt t="30072" x="7192963" y="5694363"/>
          <p14:tracePt t="30078" x="7192963" y="5702300"/>
          <p14:tracePt t="30084" x="7185025" y="5710238"/>
          <p14:tracePt t="30087" x="7185025" y="5718175"/>
          <p14:tracePt t="30090" x="7185025" y="5726113"/>
          <p14:tracePt t="30092" x="7177088" y="5726113"/>
          <p14:tracePt t="30094" x="7169150" y="5734050"/>
          <p14:tracePt t="30104" x="7161213" y="5749925"/>
          <p14:tracePt t="30106" x="7153275" y="5757863"/>
          <p14:tracePt t="30109" x="7153275" y="5765800"/>
          <p14:tracePt t="30112" x="7145338" y="5765800"/>
          <p14:tracePt t="30114" x="7135813" y="5781675"/>
          <p14:tracePt t="30119" x="7127875" y="5789613"/>
          <p14:tracePt t="30123" x="7127875" y="5805488"/>
          <p14:tracePt t="30125" x="7119938" y="5805488"/>
          <p14:tracePt t="30126" x="7112000" y="5813425"/>
          <p14:tracePt t="30131" x="7112000" y="5821363"/>
          <p14:tracePt t="30135" x="7104063" y="5837238"/>
          <p14:tracePt t="30139" x="7096125" y="5853113"/>
          <p14:tracePt t="30143" x="7096125" y="5861050"/>
          <p14:tracePt t="30145" x="7088188" y="5861050"/>
          <p14:tracePt t="30147" x="7088188" y="5868988"/>
          <p14:tracePt t="30152" x="7080250" y="5884863"/>
          <p14:tracePt t="30155" x="7080250" y="5892800"/>
          <p14:tracePt t="30156" x="7072313" y="5900738"/>
          <p14:tracePt t="30158" x="7072313" y="5908675"/>
          <p14:tracePt t="30161" x="7072313" y="5916613"/>
          <p14:tracePt t="30166" x="7064375" y="5924550"/>
          <p14:tracePt t="30169" x="7056438" y="5932488"/>
          <p14:tracePt t="30171" x="7056438" y="5940425"/>
          <p14:tracePt t="30173" x="7056438" y="5948363"/>
          <p14:tracePt t="30177" x="7056438" y="5956300"/>
          <p14:tracePt t="30179" x="7048500" y="5956300"/>
          <p14:tracePt t="30181" x="7048500" y="5964238"/>
          <p14:tracePt t="30187" x="7048500" y="5972175"/>
          <p14:tracePt t="30189" x="7040563" y="5972175"/>
          <p14:tracePt t="30191" x="7040563" y="5980113"/>
          <p14:tracePt t="30195" x="7032625" y="5988050"/>
          <p14:tracePt t="30204" x="7032625" y="5995988"/>
          <p14:tracePt t="30218" x="7024688" y="5995988"/>
          <p14:tracePt t="30220" x="7024688" y="6005513"/>
          <p14:tracePt t="30228" x="7024688" y="6013450"/>
          <p14:tracePt t="30235" x="7024688" y="6021388"/>
          <p14:tracePt t="30237" x="7016750" y="6029325"/>
          <p14:tracePt t="30246" x="7016750" y="6037263"/>
          <p14:tracePt t="30248" x="7008813" y="6037263"/>
          <p14:tracePt t="30253" x="7008813" y="6045200"/>
          <p14:tracePt t="30255" x="7000875" y="6053138"/>
          <p14:tracePt t="30262" x="7000875" y="6061075"/>
          <p14:tracePt t="30269" x="6992938" y="6069013"/>
          <p14:tracePt t="30274" x="6992938" y="6076950"/>
          <p14:tracePt t="30275" x="6992938" y="6084888"/>
          <p14:tracePt t="30281" x="6992938" y="6092825"/>
          <p14:tracePt t="30285" x="6992938" y="6100763"/>
          <p14:tracePt t="30287" x="6985000" y="6100763"/>
          <p14:tracePt t="30289" x="6985000" y="6108700"/>
          <p14:tracePt t="30290" x="6985000" y="6116638"/>
          <p14:tracePt t="30295" x="6985000" y="6124575"/>
          <p14:tracePt t="30302" x="6985000" y="6132513"/>
          <p14:tracePt t="30303" x="6985000" y="6140450"/>
          <p14:tracePt t="30305" x="6985000" y="6148388"/>
          <p14:tracePt t="30309" x="6985000" y="6156325"/>
          <p14:tracePt t="30313" x="6985000" y="6164263"/>
          <p14:tracePt t="30318" x="6985000" y="6172200"/>
          <p14:tracePt t="30321" x="6985000" y="6180138"/>
          <p14:tracePt t="30323" x="6992938" y="6180138"/>
          <p14:tracePt t="30325" x="6992938" y="6188075"/>
          <p14:tracePt t="30329" x="6992938" y="6196013"/>
          <p14:tracePt t="30331" x="7000875" y="6196013"/>
          <p14:tracePt t="30336" x="7008813" y="6203950"/>
          <p14:tracePt t="30341" x="7016750" y="6203950"/>
          <p14:tracePt t="30343" x="7016750" y="6211888"/>
          <p14:tracePt t="30347" x="7024688" y="6219825"/>
          <p14:tracePt t="30351" x="7032625" y="6219825"/>
          <p14:tracePt t="30354" x="7040563" y="6219825"/>
          <p14:tracePt t="30359" x="7048500" y="6219825"/>
          <p14:tracePt t="30362" x="7048500" y="6227763"/>
          <p14:tracePt t="30364" x="7056438" y="6227763"/>
          <p14:tracePt t="30369" x="7064375" y="6227763"/>
          <p14:tracePt t="30374" x="7072313" y="6227763"/>
          <p14:tracePt t="30376" x="7080250" y="6227763"/>
          <p14:tracePt t="30380" x="7088188" y="6227763"/>
          <p14:tracePt t="30384" x="7104063" y="6227763"/>
          <p14:tracePt t="30390" x="7112000" y="6227763"/>
          <p14:tracePt t="30392" x="7127875" y="6227763"/>
          <p14:tracePt t="30396" x="7135813" y="6227763"/>
          <p14:tracePt t="30398" x="7145338" y="6227763"/>
          <p14:tracePt t="30401" x="7153275" y="6227763"/>
          <p14:tracePt t="30403" x="7161213" y="6219825"/>
          <p14:tracePt t="30405" x="7169150" y="6211888"/>
          <p14:tracePt t="30407" x="7177088" y="6211888"/>
          <p14:tracePt t="30409" x="7185025" y="6211888"/>
          <p14:tracePt t="30410" x="7192963" y="6203950"/>
          <p14:tracePt t="30412" x="7208838" y="6196013"/>
          <p14:tracePt t="30417" x="7216775" y="6188075"/>
          <p14:tracePt t="30420" x="7232650" y="6172200"/>
          <p14:tracePt t="30421" x="7240588" y="6172200"/>
          <p14:tracePt t="30424" x="7248525" y="6164263"/>
          <p14:tracePt t="30426" x="7256463" y="6164263"/>
          <p14:tracePt t="30428" x="7256463" y="6148388"/>
          <p14:tracePt t="30430" x="7272338" y="6148388"/>
          <p14:tracePt t="30433" x="7280275" y="6132513"/>
          <p14:tracePt t="30437" x="7296150" y="6116638"/>
          <p14:tracePt t="30439" x="7296150" y="6108700"/>
          <p14:tracePt t="30441" x="7304088" y="6092825"/>
          <p14:tracePt t="30443" x="7304088" y="6084888"/>
          <p14:tracePt t="30445" x="7312025" y="6076950"/>
          <p14:tracePt t="30451" x="7312025" y="6061075"/>
          <p14:tracePt t="30453" x="7319963" y="6053138"/>
          <p14:tracePt t="30457" x="7319963" y="6045200"/>
          <p14:tracePt t="30463" x="7319963" y="6037263"/>
          <p14:tracePt t="30533" x="7319963" y="6029325"/>
          <p14:tracePt t="30538" x="7319963" y="6021388"/>
          <p14:tracePt t="30546" x="7312025" y="6013450"/>
          <p14:tracePt t="30552" x="7312025" y="6005513"/>
          <p14:tracePt t="30554" x="7304088" y="6005513"/>
          <p14:tracePt t="30557" x="7296150" y="5995988"/>
          <p14:tracePt t="30558" x="7296150" y="5988050"/>
          <p14:tracePt t="30562" x="7288213" y="5980113"/>
          <p14:tracePt t="30567" x="7280275" y="5972175"/>
          <p14:tracePt t="30570" x="7272338" y="5956300"/>
          <p14:tracePt t="30572" x="7264400" y="5956300"/>
          <p14:tracePt t="30573" x="7264400" y="5948363"/>
          <p14:tracePt t="30576" x="7256463" y="5940425"/>
          <p14:tracePt t="30578" x="7248525" y="5932488"/>
          <p14:tracePt t="30580" x="7248525" y="5924550"/>
          <p14:tracePt t="30584" x="7232650" y="5908675"/>
          <p14:tracePt t="30587" x="7224713" y="5900738"/>
          <p14:tracePt t="30589" x="7216775" y="5884863"/>
          <p14:tracePt t="30591" x="7208838" y="5884863"/>
          <p14:tracePt t="30592" x="7208838" y="5876925"/>
          <p14:tracePt t="30594" x="7192963" y="5868988"/>
          <p14:tracePt t="30596" x="7192963" y="5861050"/>
          <p14:tracePt t="30598" x="7177088" y="5853113"/>
          <p14:tracePt t="30601" x="7161213" y="5837238"/>
          <p14:tracePt t="30604" x="7153275" y="5821363"/>
          <p14:tracePt t="30605" x="7145338" y="5821363"/>
          <p14:tracePt t="30607" x="7135813" y="5813425"/>
          <p14:tracePt t="30609" x="7127875" y="5813425"/>
          <p14:tracePt t="30611" x="7119938" y="5797550"/>
          <p14:tracePt t="30615" x="7104063" y="5789613"/>
          <p14:tracePt t="30617" x="7104063" y="5781675"/>
          <p14:tracePt t="30619" x="7096125" y="5773738"/>
          <p14:tracePt t="30621" x="7088188" y="5773738"/>
          <p14:tracePt t="30624" x="7080250" y="5765800"/>
          <p14:tracePt t="30627" x="7072313" y="5757863"/>
          <p14:tracePt t="30629" x="7072313" y="5749925"/>
          <p14:tracePt t="30631" x="7064375" y="5749925"/>
          <p14:tracePt t="30633" x="7056438" y="5741988"/>
          <p14:tracePt t="30637" x="7048500" y="5726113"/>
          <p14:tracePt t="30641" x="7040563" y="5726113"/>
          <p14:tracePt t="30643" x="7040563" y="5718175"/>
          <p14:tracePt t="30645" x="7032625" y="5710238"/>
          <p14:tracePt t="30650" x="7032625" y="5702300"/>
          <p14:tracePt t="30654" x="7024688" y="5694363"/>
          <p14:tracePt t="30656" x="7024688" y="5686425"/>
          <p14:tracePt t="30657" x="7016750" y="5678488"/>
          <p14:tracePt t="30661" x="7016750" y="5670550"/>
          <p14:tracePt t="30663" x="7016750" y="5662613"/>
          <p14:tracePt t="30665" x="7016750" y="5653088"/>
          <p14:tracePt t="30668" x="7008813" y="5645150"/>
          <p14:tracePt t="30672" x="7008813" y="5637213"/>
          <p14:tracePt t="30673" x="7000875" y="5621338"/>
          <p14:tracePt t="30676" x="7000875" y="5613400"/>
          <p14:tracePt t="30678" x="7000875" y="5605463"/>
          <p14:tracePt t="30680" x="7000875" y="5597525"/>
          <p14:tracePt t="30684" x="6992938" y="5581650"/>
          <p14:tracePt t="30686" x="6992938" y="5573713"/>
          <p14:tracePt t="30689" x="6992938" y="5565775"/>
          <p14:tracePt t="30690" x="6992938" y="5557838"/>
          <p14:tracePt t="30692" x="6992938" y="5549900"/>
          <p14:tracePt t="30694" x="6992938" y="5541963"/>
          <p14:tracePt t="30696" x="6992938" y="5534025"/>
          <p14:tracePt t="30698" x="6985000" y="5526088"/>
          <p14:tracePt t="30703" x="6985000" y="5510213"/>
          <p14:tracePt t="30705" x="6977063" y="5502275"/>
          <p14:tracePt t="30708" x="6977063" y="5486400"/>
          <p14:tracePt t="30712" x="6977063" y="5470525"/>
          <p14:tracePt t="30714" x="6969125" y="5470525"/>
          <p14:tracePt t="30716" x="6969125" y="5462588"/>
          <p14:tracePt t="30719" x="6969125" y="5446713"/>
          <p14:tracePt t="30722" x="6969125" y="5438775"/>
          <p14:tracePt t="30724" x="6961188" y="5422900"/>
          <p14:tracePt t="30728" x="6961188" y="5407025"/>
          <p14:tracePt t="30734" x="6961188" y="5391150"/>
          <p14:tracePt t="30736" x="6961188" y="5383213"/>
          <p14:tracePt t="30738" x="6953250" y="5375275"/>
          <p14:tracePt t="30740" x="6953250" y="5367338"/>
          <p14:tracePt t="30741" x="6953250" y="5359400"/>
          <p14:tracePt t="30746" x="6953250" y="5351463"/>
          <p14:tracePt t="30748" x="6953250" y="5343525"/>
          <p14:tracePt t="30754" x="6953250" y="5327650"/>
          <p14:tracePt t="30755" x="6953250" y="5319713"/>
          <p14:tracePt t="30757" x="6953250" y="5310188"/>
          <p14:tracePt t="30760" x="6953250" y="5302250"/>
          <p14:tracePt t="30762" x="6945313" y="5302250"/>
          <p14:tracePt t="30763" x="6945313" y="5294313"/>
          <p14:tracePt t="30765" x="6945313" y="5286375"/>
          <p14:tracePt t="30767" x="6945313" y="5278438"/>
          <p14:tracePt t="30771" x="6945313" y="5270500"/>
          <p14:tracePt t="30773" x="6945313" y="5262563"/>
          <p14:tracePt t="30776" x="6945313" y="5246688"/>
          <p14:tracePt t="30781" x="6945313" y="5238750"/>
          <p14:tracePt t="30783" x="6945313" y="5230813"/>
          <p14:tracePt t="30785" x="6945313" y="5222875"/>
          <p14:tracePt t="30787" x="6945313" y="5214938"/>
          <p14:tracePt t="30791" x="6945313" y="5207000"/>
          <p14:tracePt t="30793" x="6945313" y="5199063"/>
          <p14:tracePt t="30795" x="6945313" y="5191125"/>
          <p14:tracePt t="30796" x="6945313" y="5183188"/>
          <p14:tracePt t="30801" x="6945313" y="5167313"/>
          <p14:tracePt t="30803" x="6945313" y="5159375"/>
          <p14:tracePt t="30805" x="6945313" y="5143500"/>
          <p14:tracePt t="30809" x="6945313" y="5127625"/>
          <p14:tracePt t="30811" x="6945313" y="5119688"/>
          <p14:tracePt t="30813" x="6945313" y="5111750"/>
          <p14:tracePt t="30816" x="6945313" y="5095875"/>
          <p14:tracePt t="30819" x="6945313" y="5080000"/>
          <p14:tracePt t="30821" x="6945313" y="5064125"/>
          <p14:tracePt t="30823" x="6945313" y="5056188"/>
          <p14:tracePt t="30824" x="6945313" y="5048250"/>
          <p14:tracePt t="30826" x="6953250" y="5040313"/>
          <p14:tracePt t="30828" x="6953250" y="5024438"/>
          <p14:tracePt t="30831" x="6953250" y="5016500"/>
          <p14:tracePt t="30834" x="6961188" y="5008563"/>
          <p14:tracePt t="30835" x="6961188" y="4992688"/>
          <p14:tracePt t="30837" x="6961188" y="4984750"/>
          <p14:tracePt t="30839" x="6961188" y="4976813"/>
          <p14:tracePt t="30840" x="6961188" y="4959350"/>
          <p14:tracePt t="30842" x="6961188" y="4951413"/>
          <p14:tracePt t="30843" x="6961188" y="4943475"/>
          <p14:tracePt t="30845" x="6969125" y="4927600"/>
          <p14:tracePt t="30848" x="6969125" y="4911725"/>
          <p14:tracePt t="30852" x="6977063" y="4903788"/>
          <p14:tracePt t="30854" x="6977063" y="4887913"/>
          <p14:tracePt t="30856" x="6977063" y="4872038"/>
          <p14:tracePt t="30857" x="6977063" y="4864100"/>
          <p14:tracePt t="30859" x="6977063" y="4856163"/>
          <p14:tracePt t="30862" x="6977063" y="4840288"/>
          <p14:tracePt t="30863" x="6985000" y="4832350"/>
          <p14:tracePt t="30866" x="6985000" y="4824413"/>
          <p14:tracePt t="30868" x="6985000" y="4816475"/>
          <p14:tracePt t="30870" x="6992938" y="4808538"/>
          <p14:tracePt t="30872" x="6992938" y="4792663"/>
          <p14:tracePt t="30874" x="6992938" y="4784725"/>
          <p14:tracePt t="30878" x="6992938" y="4768850"/>
          <p14:tracePt t="30886" x="7000875" y="4737100"/>
          <p14:tracePt t="30888" x="7000875" y="4729163"/>
          <p14:tracePt t="30889" x="7000875" y="4721225"/>
          <p14:tracePt t="30894" x="7000875" y="4705350"/>
          <p14:tracePt t="30895" x="7000875" y="4697413"/>
          <p14:tracePt t="30900" x="7000875" y="4681538"/>
          <p14:tracePt t="30905" x="7000875" y="4673600"/>
          <p14:tracePt t="30906" x="7000875" y="4657725"/>
          <p14:tracePt t="30909" x="7000875" y="4649788"/>
          <p14:tracePt t="30911" x="7000875" y="4641850"/>
          <p14:tracePt t="30913" x="7000875" y="4633913"/>
          <p14:tracePt t="30914" x="7000875" y="4624388"/>
          <p14:tracePt t="30919" x="7000875" y="4608513"/>
          <p14:tracePt t="30922" x="7000875" y="4600575"/>
          <p14:tracePt t="30924" x="7000875" y="4592638"/>
          <p14:tracePt t="30927" x="7000875" y="4584700"/>
          <p14:tracePt t="30928" x="7000875" y="4568825"/>
          <p14:tracePt t="30934" x="7000875" y="4560888"/>
          <p14:tracePt t="30937" x="7000875" y="4552950"/>
          <p14:tracePt t="30939" x="7000875" y="4545013"/>
          <p14:tracePt t="30941" x="7000875" y="4537075"/>
          <p14:tracePt t="30943" x="7000875" y="4529138"/>
          <p14:tracePt t="30944" x="7000875" y="4521200"/>
          <p14:tracePt t="30946" x="7000875" y="4513263"/>
          <p14:tracePt t="30950" x="7000875" y="4505325"/>
          <p14:tracePt t="30953" x="7000875" y="4497388"/>
          <p14:tracePt t="30955" x="7000875" y="4489450"/>
          <p14:tracePt t="30957" x="7000875" y="4481513"/>
          <p14:tracePt t="30958" x="7000875" y="4473575"/>
          <p14:tracePt t="30962" x="7000875" y="4457700"/>
          <p14:tracePt t="30967" x="7000875" y="4449763"/>
          <p14:tracePt t="30969" x="7000875" y="4441825"/>
          <p14:tracePt t="30971" x="7000875" y="4433888"/>
          <p14:tracePt t="30973" x="7000875" y="4418013"/>
          <p14:tracePt t="30976" x="7000875" y="4410075"/>
          <p14:tracePt t="30978" x="7000875" y="4394200"/>
          <p14:tracePt t="30983" x="7000875" y="4386263"/>
          <p14:tracePt t="30985" x="7000875" y="4370388"/>
          <p14:tracePt t="30987" x="7000875" y="4362450"/>
          <p14:tracePt t="30989" x="7000875" y="4354513"/>
          <p14:tracePt t="30991" x="7000875" y="4346575"/>
          <p14:tracePt t="30992" x="7000875" y="4330700"/>
          <p14:tracePt t="30994" x="7000875" y="4322763"/>
          <p14:tracePt t="30996" x="7000875" y="4314825"/>
          <p14:tracePt t="31000" x="7000875" y="4298950"/>
          <p14:tracePt t="31001" x="7000875" y="4291013"/>
          <p14:tracePt t="31003" x="7000875" y="4273550"/>
          <p14:tracePt t="31005" x="7000875" y="4249738"/>
          <p14:tracePt t="31007" x="7000875" y="4233863"/>
          <p14:tracePt t="31009" x="7000875" y="4225925"/>
          <p14:tracePt t="31011" x="7000875" y="4217988"/>
          <p14:tracePt t="31013" x="7000875" y="4202113"/>
          <p14:tracePt t="31016" x="7000875" y="4194175"/>
          <p14:tracePt t="31018" x="7000875" y="4178300"/>
          <p14:tracePt t="31020" x="7000875" y="4170363"/>
          <p14:tracePt t="31022" x="7000875" y="4154488"/>
          <p14:tracePt t="31024" x="7000875" y="4138613"/>
          <p14:tracePt t="31025" x="7008813" y="4130675"/>
          <p14:tracePt t="31028" x="7008813" y="4114800"/>
          <p14:tracePt t="31030" x="7008813" y="4098925"/>
          <p14:tracePt t="31034" x="7008813" y="4083050"/>
          <p14:tracePt t="31035" x="7008813" y="4067175"/>
          <p14:tracePt t="31036" x="7008813" y="4059238"/>
          <p14:tracePt t="31038" x="7008813" y="4043363"/>
          <p14:tracePt t="31040" x="7016750" y="4027488"/>
          <p14:tracePt t="31041" x="7016750" y="4019550"/>
          <p14:tracePt t="31043" x="7016750" y="4003675"/>
          <p14:tracePt t="31045" x="7016750" y="3987800"/>
          <p14:tracePt t="31048" x="7024688" y="3979863"/>
          <p14:tracePt t="31050" x="7024688" y="3956050"/>
          <p14:tracePt t="31052" x="7024688" y="3938588"/>
          <p14:tracePt t="31054" x="7032625" y="3930650"/>
          <p14:tracePt t="31056" x="7032625" y="3914775"/>
          <p14:tracePt t="31057" x="7032625" y="3898900"/>
          <p14:tracePt t="31059" x="7032625" y="3890963"/>
          <p14:tracePt t="31061" x="7032625" y="3875088"/>
          <p14:tracePt t="31063" x="7032625" y="3867150"/>
          <p14:tracePt t="31066" x="7032625" y="3851275"/>
          <p14:tracePt t="31068" x="7032625" y="3835400"/>
          <p14:tracePt t="31070" x="7032625" y="3827463"/>
          <p14:tracePt t="31072" x="7040563" y="3819525"/>
          <p14:tracePt t="31074" x="7040563" y="3795713"/>
          <p14:tracePt t="31075" x="7040563" y="3787775"/>
          <p14:tracePt t="31078" x="7040563" y="3779838"/>
          <p14:tracePt t="31080" x="7040563" y="3771900"/>
          <p14:tracePt t="31081" x="7040563" y="3756025"/>
          <p14:tracePt t="31084" x="7048500" y="3748088"/>
          <p14:tracePt t="31085" x="7048500" y="3740150"/>
          <p14:tracePt t="31087" x="7048500" y="3724275"/>
          <p14:tracePt t="31089" x="7048500" y="3716338"/>
          <p14:tracePt t="31091" x="7048500" y="3708400"/>
          <p14:tracePt t="31092" x="7048500" y="3700463"/>
          <p14:tracePt t="31094" x="7048500" y="3684588"/>
          <p14:tracePt t="31100" x="7048500" y="3668713"/>
          <p14:tracePt t="31102" x="7048500" y="3652838"/>
          <p14:tracePt t="31105" x="7048500" y="3644900"/>
          <p14:tracePt t="31107" x="7048500" y="3629025"/>
          <p14:tracePt t="31109" x="7056438" y="3621088"/>
          <p14:tracePt t="31110" x="7056438" y="3613150"/>
          <p14:tracePt t="31113" x="7056438" y="3595688"/>
          <p14:tracePt t="31117" x="7056438" y="3587750"/>
          <p14:tracePt t="31119" x="7056438" y="3571875"/>
          <p14:tracePt t="31121" x="7056438" y="3563938"/>
          <p14:tracePt t="31123" x="7064375" y="3556000"/>
          <p14:tracePt t="31125" x="7064375" y="3548063"/>
          <p14:tracePt t="31126" x="7064375" y="3540125"/>
          <p14:tracePt t="31128" x="7064375" y="3532188"/>
          <p14:tracePt t="31130" x="7064375" y="3516313"/>
          <p14:tracePt t="31135" x="7064375" y="3500438"/>
          <p14:tracePt t="31136" x="7064375" y="3484563"/>
          <p14:tracePt t="31139" x="7064375" y="3468688"/>
          <p14:tracePt t="31140" x="7064375" y="3460750"/>
          <p14:tracePt t="31142" x="7064375" y="3452813"/>
          <p14:tracePt t="31144" x="7064375" y="3444875"/>
          <p14:tracePt t="31146" x="7064375" y="3429000"/>
          <p14:tracePt t="31149" x="7064375" y="3421063"/>
          <p14:tracePt t="31151" x="7064375" y="3405188"/>
          <p14:tracePt t="31153" x="7064375" y="3397250"/>
          <p14:tracePt t="31155" x="7064375" y="3381375"/>
          <p14:tracePt t="31157" x="7064375" y="3365500"/>
          <p14:tracePt t="31158" x="7064375" y="3357563"/>
          <p14:tracePt t="31160" x="7064375" y="3349625"/>
          <p14:tracePt t="31162" x="7064375" y="3325813"/>
          <p14:tracePt t="31165" x="7064375" y="3317875"/>
          <p14:tracePt t="31167" x="7064375" y="3309938"/>
          <p14:tracePt t="31169" x="7064375" y="3302000"/>
          <p14:tracePt t="31171" x="7064375" y="3270250"/>
          <p14:tracePt t="31174" x="7064375" y="3262313"/>
          <p14:tracePt t="31175" x="7064375" y="3252788"/>
          <p14:tracePt t="31177" x="7064375" y="3236913"/>
          <p14:tracePt t="31179" x="7064375" y="3228975"/>
          <p14:tracePt t="31183" x="7064375" y="3221038"/>
          <p14:tracePt t="31184" x="7064375" y="3213100"/>
          <p14:tracePt t="31186" x="7064375" y="3197225"/>
          <p14:tracePt t="31188" x="7064375" y="3189288"/>
          <p14:tracePt t="31190" x="7064375" y="3181350"/>
          <p14:tracePt t="31191" x="7064375" y="3165475"/>
          <p14:tracePt t="31193" x="7064375" y="3157538"/>
          <p14:tracePt t="31195" x="7064375" y="3149600"/>
          <p14:tracePt t="31197" x="7064375" y="3141663"/>
          <p14:tracePt t="31200" x="7064375" y="3125788"/>
          <p14:tracePt t="31202" x="7064375" y="3117850"/>
          <p14:tracePt t="31204" x="7064375" y="3109913"/>
          <p14:tracePt t="31206" x="7064375" y="3094038"/>
          <p14:tracePt t="31208" x="7064375" y="3086100"/>
          <p14:tracePt t="31212" x="7056438" y="3070225"/>
          <p14:tracePt t="31213" x="7056438" y="3054350"/>
          <p14:tracePt t="31216" x="7056438" y="3046413"/>
          <p14:tracePt t="31218" x="7056438" y="3038475"/>
          <p14:tracePt t="31220" x="7056438" y="3022600"/>
          <p14:tracePt t="31222" x="7056438" y="3014663"/>
          <p14:tracePt t="31224" x="7056438" y="3006725"/>
          <p14:tracePt t="31225" x="7056438" y="2990850"/>
          <p14:tracePt t="31228" x="7048500" y="2990850"/>
          <p14:tracePt t="31230" x="7048500" y="2974975"/>
          <p14:tracePt t="31233" x="7040563" y="2967038"/>
          <p14:tracePt t="31235" x="7040563" y="2951163"/>
          <p14:tracePt t="31236" x="7040563" y="2943225"/>
          <p14:tracePt t="31238" x="7040563" y="2935288"/>
          <p14:tracePt t="31240" x="7040563" y="2919413"/>
          <p14:tracePt t="31241" x="7040563" y="2909888"/>
          <p14:tracePt t="31243" x="7032625" y="2894013"/>
          <p14:tracePt t="31245" x="7032625" y="2886075"/>
          <p14:tracePt t="31248" x="7032625" y="2870200"/>
          <p14:tracePt t="31250" x="7032625" y="2862263"/>
          <p14:tracePt t="31251" x="7024688" y="2854325"/>
          <p14:tracePt t="31253" x="7024688" y="2838450"/>
          <p14:tracePt t="31255" x="7024688" y="2830513"/>
          <p14:tracePt t="31257" x="7024688" y="2822575"/>
          <p14:tracePt t="31258" x="7024688" y="2806700"/>
          <p14:tracePt t="31260" x="7024688" y="2798763"/>
          <p14:tracePt t="31263" x="7016750" y="2782888"/>
          <p14:tracePt t="31265" x="7016750" y="2774950"/>
          <p14:tracePt t="31267" x="7008813" y="2759075"/>
          <p14:tracePt t="31269" x="7008813" y="2751138"/>
          <p14:tracePt t="31271" x="7008813" y="2743200"/>
          <p14:tracePt t="31273" x="7008813" y="2735263"/>
          <p14:tracePt t="31275" x="7008813" y="2711450"/>
          <p14:tracePt t="31276" x="7008813" y="2703513"/>
          <p14:tracePt t="31278" x="7008813" y="2695575"/>
          <p14:tracePt t="31280" x="7000875" y="2679700"/>
          <p14:tracePt t="31282" x="7000875" y="2671763"/>
          <p14:tracePt t="31285" x="7000875" y="2663825"/>
          <p14:tracePt t="31287" x="6992938" y="2655888"/>
          <p14:tracePt t="31289" x="6992938" y="2632075"/>
          <p14:tracePt t="31293" x="6992938" y="2616200"/>
          <p14:tracePt t="31294" x="6985000" y="2600325"/>
          <p14:tracePt t="31296" x="6985000" y="2592388"/>
          <p14:tracePt t="31300" x="6985000" y="2584450"/>
          <p14:tracePt t="31301" x="6977063" y="2576513"/>
          <p14:tracePt t="31303" x="6977063" y="2559050"/>
          <p14:tracePt t="31305" x="6969125" y="2551113"/>
          <p14:tracePt t="31307" x="6969125" y="2535238"/>
          <p14:tracePt t="31308" x="6969125" y="2527300"/>
          <p14:tracePt t="31310" x="6969125" y="2511425"/>
          <p14:tracePt t="31312" x="6969125" y="2503488"/>
          <p14:tracePt t="31316" x="6961188" y="2487613"/>
          <p14:tracePt t="31319" x="6961188" y="2471738"/>
          <p14:tracePt t="31321" x="6953250" y="2463800"/>
          <p14:tracePt t="31323" x="6953250" y="2447925"/>
          <p14:tracePt t="31324" x="6953250" y="2439988"/>
          <p14:tracePt t="31326" x="6953250" y="2432050"/>
          <p14:tracePt t="31328" x="6953250" y="2424113"/>
          <p14:tracePt t="31330" x="6953250" y="2416175"/>
          <p14:tracePt t="31333" x="6953250" y="2408238"/>
          <p14:tracePt t="31335" x="6945313" y="2392363"/>
          <p14:tracePt t="31338" x="6945313" y="2384425"/>
          <p14:tracePt t="31340" x="6945313" y="2376488"/>
          <p14:tracePt t="31341" x="6945313" y="2360613"/>
          <p14:tracePt t="31345" x="6945313" y="2344738"/>
          <p14:tracePt t="31351" x="6945313" y="2336800"/>
          <p14:tracePt t="31352" x="6945313" y="2328863"/>
          <p14:tracePt t="31354" x="6945313" y="2320925"/>
          <p14:tracePt t="31356" x="6945313" y="2312988"/>
          <p14:tracePt t="31358" x="6945313" y="2305050"/>
          <p14:tracePt t="31359" x="6945313" y="2297113"/>
          <p14:tracePt t="31361" x="6937375" y="2297113"/>
          <p14:tracePt t="31363" x="6937375" y="2289175"/>
          <p14:tracePt t="31366" x="6937375" y="2273300"/>
          <p14:tracePt t="31370" x="6937375" y="2265363"/>
          <p14:tracePt t="31372" x="6937375" y="2249488"/>
          <p14:tracePt t="31374" x="6937375" y="2241550"/>
          <p14:tracePt t="31375" x="6937375" y="2233613"/>
          <p14:tracePt t="31377" x="6937375" y="2224088"/>
          <p14:tracePt t="31380" x="6929438" y="2216150"/>
          <p14:tracePt t="31382" x="6929438" y="2208213"/>
          <p14:tracePt t="31384" x="6929438" y="2200275"/>
          <p14:tracePt t="31385" x="6929438" y="2192338"/>
          <p14:tracePt t="31388" x="6929438" y="2184400"/>
          <p14:tracePt t="31390" x="6929438" y="2176463"/>
          <p14:tracePt t="31392" x="6921500" y="2168525"/>
          <p14:tracePt t="31394" x="6921500" y="2160588"/>
          <p14:tracePt t="31395" x="6921500" y="2152650"/>
          <p14:tracePt t="31398" x="6921500" y="2144713"/>
          <p14:tracePt t="31400" x="6921500" y="2136775"/>
          <p14:tracePt t="31402" x="6921500" y="2128838"/>
          <p14:tracePt t="31404" x="6921500" y="2120900"/>
          <p14:tracePt t="31406" x="6921500" y="2105025"/>
          <p14:tracePt t="31410" x="6921500" y="2097088"/>
          <p14:tracePt t="31412" x="6921500" y="2073275"/>
          <p14:tracePt t="31413" x="6921500" y="2065338"/>
          <p14:tracePt t="31416" x="6921500" y="2057400"/>
          <p14:tracePt t="31417" x="6921500" y="2041525"/>
          <p14:tracePt t="31419" x="6921500" y="2033588"/>
          <p14:tracePt t="31421" x="6921500" y="2025650"/>
          <p14:tracePt t="31423" x="6921500" y="2017713"/>
          <p14:tracePt t="31425" x="6921500" y="2001838"/>
          <p14:tracePt t="31426" x="6921500" y="1993900"/>
          <p14:tracePt t="31431" x="6921500" y="1978025"/>
          <p14:tracePt t="31433" x="6921500" y="1970088"/>
          <p14:tracePt t="31435" x="6921500" y="1962150"/>
          <p14:tracePt t="31437" x="6921500" y="1946275"/>
          <p14:tracePt t="31439" x="6921500" y="1938338"/>
          <p14:tracePt t="31441" x="6921500" y="1930400"/>
          <p14:tracePt t="31443" x="6921500" y="1922463"/>
          <p14:tracePt t="31444" x="6921500" y="1914525"/>
          <p14:tracePt t="31446" x="6921500" y="1906588"/>
          <p14:tracePt t="31449" x="6921500" y="1898650"/>
          <p14:tracePt t="31451" x="6921500" y="1881188"/>
          <p14:tracePt t="31455" x="6921500" y="1873250"/>
          <p14:tracePt t="31457" x="6921500" y="1857375"/>
          <p14:tracePt t="31461" x="6921500" y="1841500"/>
          <p14:tracePt t="31467" x="6921500" y="1817688"/>
          <p14:tracePt t="31471" x="6921500" y="1809750"/>
          <p14:tracePt t="31472" x="6921500" y="1801813"/>
          <p14:tracePt t="31474" x="6921500" y="1793875"/>
          <p14:tracePt t="31479" x="6921500" y="1785938"/>
          <p14:tracePt t="31481" x="6921500" y="1778000"/>
          <p14:tracePt t="31483" x="6921500" y="1770063"/>
          <p14:tracePt t="31485" x="6921500" y="1762125"/>
          <p14:tracePt t="31489" x="6921500" y="1754188"/>
          <p14:tracePt t="31493" x="6921500" y="1746250"/>
          <p14:tracePt t="31497" x="6921500" y="1738313"/>
          <p14:tracePt t="31498" x="6921500" y="1730375"/>
          <p14:tracePt t="31502" x="6921500" y="1722438"/>
          <p14:tracePt t="31508" x="6921500" y="1714500"/>
          <p14:tracePt t="31511" x="6921500" y="1706563"/>
          <p14:tracePt t="31516" x="6921500" y="1698625"/>
          <p14:tracePt t="31520" x="6921500" y="1690688"/>
          <p14:tracePt t="31526" x="6921500" y="1682750"/>
          <p14:tracePt t="31527" x="6929438" y="1682750"/>
          <p14:tracePt t="31533" x="6929438" y="1674813"/>
          <p14:tracePt t="31535" x="6929438" y="1666875"/>
          <p14:tracePt t="31538" x="6929438" y="1658938"/>
          <p14:tracePt t="31542" x="6929438" y="1651000"/>
          <p14:tracePt t="31544" x="6937375" y="1651000"/>
          <p14:tracePt t="31545" x="6937375" y="1643063"/>
          <p14:tracePt t="31548" x="6937375" y="1635125"/>
          <p14:tracePt t="31552" x="6937375" y="1627188"/>
          <p14:tracePt t="31556" x="6937375" y="1619250"/>
          <p14:tracePt t="31560" x="6945313" y="1611313"/>
          <p14:tracePt t="31561" x="6945313" y="1603375"/>
          <p14:tracePt t="31566" x="6953250" y="1595438"/>
          <p14:tracePt t="31570" x="6953250" y="1579563"/>
          <p14:tracePt t="31574" x="6953250" y="1571625"/>
          <p14:tracePt t="31577" x="6961188" y="1563688"/>
          <p14:tracePt t="31581" x="6961188" y="1555750"/>
          <p14:tracePt t="31584" x="6961188" y="1547813"/>
          <p14:tracePt t="31587" x="6961188" y="1538288"/>
          <p14:tracePt t="31593" x="6961188" y="1530350"/>
          <p14:tracePt t="31600" x="6961188" y="1522413"/>
          <p14:tracePt t="31601" x="6969125" y="1522413"/>
          <p14:tracePt t="31602" x="6969125" y="1514475"/>
          <p14:tracePt t="31613" x="6969125" y="1506538"/>
          <p14:tracePt t="31700" x="6969125" y="1514475"/>
          <p14:tracePt t="31702" x="6969125" y="1522413"/>
          <p14:tracePt t="31706" x="6969125" y="1530350"/>
          <p14:tracePt t="31708" x="6969125" y="1547813"/>
          <p14:tracePt t="31712" x="6969125" y="1555750"/>
          <p14:tracePt t="31713" x="6969125" y="1571625"/>
          <p14:tracePt t="31716" x="6969125" y="1579563"/>
          <p14:tracePt t="31718" x="6969125" y="1595438"/>
          <p14:tracePt t="31720" x="6969125" y="1603375"/>
          <p14:tracePt t="31723" x="6969125" y="1619250"/>
          <p14:tracePt t="31724" x="6969125" y="1635125"/>
          <p14:tracePt t="31726" x="6969125" y="1643063"/>
          <p14:tracePt t="31727" x="6969125" y="1651000"/>
          <p14:tracePt t="31729" x="6969125" y="1674813"/>
          <p14:tracePt t="31732" x="6969125" y="1690688"/>
          <p14:tracePt t="31735" x="6969125" y="1706563"/>
          <p14:tracePt t="31736" x="6969125" y="1722438"/>
          <p14:tracePt t="31738" x="6969125" y="1730375"/>
          <p14:tracePt t="31740" x="6969125" y="1746250"/>
          <p14:tracePt t="31743" x="6969125" y="1770063"/>
          <p14:tracePt t="31745" x="6969125" y="1801813"/>
          <p14:tracePt t="31748" x="6969125" y="1833563"/>
          <p14:tracePt t="31751" x="6969125" y="1857375"/>
          <p14:tracePt t="31753" x="6969125" y="1873250"/>
          <p14:tracePt t="31755" x="6969125" y="1890713"/>
          <p14:tracePt t="31757" x="6969125" y="1914525"/>
          <p14:tracePt t="31759" x="6969125" y="1930400"/>
          <p14:tracePt t="31761" x="6969125" y="1954213"/>
          <p14:tracePt t="31763" x="6969125" y="1978025"/>
          <p14:tracePt t="31766" x="6969125" y="1993900"/>
          <p14:tracePt t="31768" x="6969125" y="2017713"/>
          <p14:tracePt t="31769" x="6969125" y="2041525"/>
          <p14:tracePt t="31771" x="6969125" y="2057400"/>
          <p14:tracePt t="31773" x="6969125" y="2081213"/>
          <p14:tracePt t="31775" x="6969125" y="2097088"/>
          <p14:tracePt t="31777" x="6969125" y="2120900"/>
          <p14:tracePt t="31779" x="6969125" y="2136775"/>
          <p14:tracePt t="31781" x="6969125" y="2160588"/>
          <p14:tracePt t="31783" x="6969125" y="2176463"/>
          <p14:tracePt t="31785" x="6969125" y="2200275"/>
          <p14:tracePt t="31787" x="6969125" y="2216150"/>
          <p14:tracePt t="31789" x="6969125" y="2241550"/>
          <p14:tracePt t="31791" x="6969125" y="2265363"/>
          <p14:tracePt t="31793" x="6969125" y="2289175"/>
          <p14:tracePt t="31795" x="6969125" y="2305050"/>
          <p14:tracePt t="31796" x="6969125" y="2328863"/>
          <p14:tracePt t="31800" x="6969125" y="2352675"/>
          <p14:tracePt t="31801" x="6969125" y="2368550"/>
          <p14:tracePt t="31803" x="6969125" y="2384425"/>
          <p14:tracePt t="31805" x="6969125" y="2408238"/>
          <p14:tracePt t="31807" x="6969125" y="2432050"/>
          <p14:tracePt t="31809" x="6969125" y="2455863"/>
          <p14:tracePt t="31811" x="6969125" y="2479675"/>
          <p14:tracePt t="31813" x="6969125" y="2495550"/>
          <p14:tracePt t="31817" x="6969125" y="2543175"/>
          <p14:tracePt t="31818" x="6969125" y="2566988"/>
          <p14:tracePt t="31821" x="6969125" y="2592388"/>
          <p14:tracePt t="31823" x="6969125" y="2616200"/>
          <p14:tracePt t="31825" x="6969125" y="2632075"/>
          <p14:tracePt t="31827" x="6969125" y="2663825"/>
          <p14:tracePt t="31829" x="6969125" y="2687638"/>
          <p14:tracePt t="31830" x="6969125" y="2711450"/>
          <p14:tracePt t="31833" x="6969125" y="2727325"/>
          <p14:tracePt t="31834" x="6969125" y="2751138"/>
          <p14:tracePt t="31836" x="6977063" y="2782888"/>
          <p14:tracePt t="31838" x="6977063" y="2806700"/>
          <p14:tracePt t="31840" x="6977063" y="2830513"/>
          <p14:tracePt t="31844" x="6977063" y="2878138"/>
          <p14:tracePt t="31847" x="6985000" y="2901950"/>
          <p14:tracePt t="31850" x="6985000" y="2927350"/>
          <p14:tracePt t="31851" x="6985000" y="2951163"/>
          <p14:tracePt t="31852" x="6992938" y="2974975"/>
          <p14:tracePt t="31854" x="6992938" y="3014663"/>
          <p14:tracePt t="31856" x="6992938" y="3030538"/>
          <p14:tracePt t="31858" x="7000875" y="3062288"/>
          <p14:tracePt t="31860" x="7000875" y="3086100"/>
          <p14:tracePt t="31862" x="7000875" y="3109913"/>
          <p14:tracePt t="31863" x="7000875" y="3133725"/>
          <p14:tracePt t="31866" x="7008813" y="3157538"/>
          <p14:tracePt t="31867" x="7008813" y="3181350"/>
          <p14:tracePt t="31870" x="7008813" y="3205163"/>
          <p14:tracePt t="31872" x="7016750" y="3228975"/>
          <p14:tracePt t="31874" x="7016750" y="3252788"/>
          <p14:tracePt t="31876" x="7024688" y="3278188"/>
          <p14:tracePt t="31877" x="7024688" y="3302000"/>
          <p14:tracePt t="31884" x="7032625" y="3373438"/>
          <p14:tracePt t="31885" x="7032625" y="3397250"/>
          <p14:tracePt t="31888" x="7032625" y="3421063"/>
          <p14:tracePt t="31890" x="7032625" y="3444875"/>
          <p14:tracePt t="31892" x="7032625" y="3468688"/>
          <p14:tracePt t="31893" x="7040563" y="3492500"/>
          <p14:tracePt t="31895" x="7040563" y="3516313"/>
          <p14:tracePt t="31897" x="7040563" y="3540125"/>
          <p14:tracePt t="31900" x="7048500" y="3563938"/>
          <p14:tracePt t="31901" x="7056438" y="3587750"/>
          <p14:tracePt t="31903" x="7056438" y="3621088"/>
          <p14:tracePt t="31904" x="7056438" y="3660775"/>
          <p14:tracePt t="31908" x="7056438" y="3684588"/>
          <p14:tracePt t="31909" x="7064375" y="3708400"/>
          <p14:tracePt t="31911" x="7072313" y="3732213"/>
          <p14:tracePt t="31913" x="7072313" y="3756025"/>
          <p14:tracePt t="31915" x="7080250" y="3787775"/>
          <p14:tracePt t="31917" x="7088188" y="3811588"/>
          <p14:tracePt t="31918" x="7088188" y="3835400"/>
          <p14:tracePt t="31921" x="7088188" y="3859213"/>
          <p14:tracePt t="31923" x="7096125" y="3898900"/>
          <p14:tracePt t="31925" x="7096125" y="3914775"/>
          <p14:tracePt t="31926" x="7104063" y="3948113"/>
          <p14:tracePt t="31928" x="7112000" y="3963988"/>
          <p14:tracePt t="31931" x="7112000" y="3995738"/>
          <p14:tracePt t="31933" x="7119938" y="4011613"/>
          <p14:tracePt t="31935" x="7119938" y="4035425"/>
          <p14:tracePt t="31936" x="7119938" y="4059238"/>
          <p14:tracePt t="31938" x="7119938" y="4083050"/>
          <p14:tracePt t="31941" x="7127875" y="4098925"/>
          <p14:tracePt t="31943" x="7127875" y="4122738"/>
          <p14:tracePt t="31944" x="7135813" y="4146550"/>
          <p14:tracePt t="31946" x="7135813" y="4170363"/>
          <p14:tracePt t="31948" x="7145338" y="4186238"/>
          <p14:tracePt t="31951" x="7145338" y="4210050"/>
          <p14:tracePt t="31952" x="7145338" y="4225925"/>
          <p14:tracePt t="31954" x="7145338" y="4241800"/>
          <p14:tracePt t="31957" x="7153275" y="4257675"/>
          <p14:tracePt t="31959" x="7153275" y="4281488"/>
          <p14:tracePt t="31960" x="7153275" y="4298950"/>
          <p14:tracePt t="31962" x="7153275" y="4322763"/>
          <p14:tracePt t="31965" x="7161213" y="4338638"/>
          <p14:tracePt t="31967" x="7161213" y="4362450"/>
          <p14:tracePt t="31968" x="7161213" y="4378325"/>
          <p14:tracePt t="31971" x="7161213" y="4394200"/>
          <p14:tracePt t="31973" x="7161213" y="4410075"/>
          <p14:tracePt t="31975" x="7169150" y="4425950"/>
          <p14:tracePt t="31976" x="7169150" y="4449763"/>
          <p14:tracePt t="31978" x="7177088" y="4473575"/>
          <p14:tracePt t="31980" x="7177088" y="4489450"/>
          <p14:tracePt t="31983" x="7177088" y="4505325"/>
          <p14:tracePt t="31984" x="7185025" y="4521200"/>
          <p14:tracePt t="31986" x="7185025" y="4537075"/>
          <p14:tracePt t="31989" x="7185025" y="4552950"/>
          <p14:tracePt t="31991" x="7185025" y="4576763"/>
          <p14:tracePt t="31992" x="7185025" y="4600575"/>
          <p14:tracePt t="31994" x="7192963" y="4608513"/>
          <p14:tracePt t="31995" x="7192963" y="4624388"/>
          <p14:tracePt t="31998" x="7200900" y="4641850"/>
          <p14:tracePt t="32000" x="7200900" y="4657725"/>
          <p14:tracePt t="32001" x="7200900" y="4681538"/>
          <p14:tracePt t="32004" x="7200900" y="4697413"/>
          <p14:tracePt t="32005" x="7208838" y="4713288"/>
          <p14:tracePt t="32008" x="7208838" y="4729163"/>
          <p14:tracePt t="32010" x="7208838" y="4745038"/>
          <p14:tracePt t="32011" x="7216775" y="4760913"/>
          <p14:tracePt t="32013" x="7216775" y="4784725"/>
          <p14:tracePt t="32016" x="7216775" y="4800600"/>
          <p14:tracePt t="32017" x="7216775" y="4808538"/>
          <p14:tracePt t="32019" x="7224713" y="4832350"/>
          <p14:tracePt t="32022" x="7224713" y="4840288"/>
          <p14:tracePt t="32024" x="7224713" y="4856163"/>
          <p14:tracePt t="32026" x="7232650" y="4879975"/>
          <p14:tracePt t="32027" x="7232650" y="4895850"/>
          <p14:tracePt t="32029" x="7232650" y="4911725"/>
          <p14:tracePt t="32032" x="7232650" y="4927600"/>
          <p14:tracePt t="32034" x="7232650" y="4935538"/>
          <p14:tracePt t="32035" x="7232650" y="4959350"/>
          <p14:tracePt t="32037" x="7232650" y="4976813"/>
          <p14:tracePt t="32040" x="7232650" y="4992688"/>
          <p14:tracePt t="32042" x="7240588" y="5000625"/>
          <p14:tracePt t="32044" x="7240588" y="5016500"/>
          <p14:tracePt t="32045" x="7240588" y="5032375"/>
          <p14:tracePt t="32049" x="7240588" y="5056188"/>
          <p14:tracePt t="32050" x="7248525" y="5064125"/>
          <p14:tracePt t="32052" x="7248525" y="5080000"/>
          <p14:tracePt t="32053" x="7248525" y="5087938"/>
          <p14:tracePt t="32056" x="7248525" y="5103813"/>
          <p14:tracePt t="32057" x="7256463" y="5119688"/>
          <p14:tracePt t="32060" x="7256463" y="5127625"/>
          <p14:tracePt t="32061" x="7256463" y="5143500"/>
          <p14:tracePt t="32063" x="7256463" y="5159375"/>
          <p14:tracePt t="32066" x="7264400" y="5167313"/>
          <p14:tracePt t="32067" x="7264400" y="5175250"/>
          <p14:tracePt t="32069" x="7264400" y="5191125"/>
          <p14:tracePt t="32072" x="7272338" y="5207000"/>
          <p14:tracePt t="32073" x="7272338" y="5214938"/>
          <p14:tracePt t="32076" x="7288213" y="5246688"/>
          <p14:tracePt t="32079" x="7288213" y="5254625"/>
          <p14:tracePt t="32080" x="7296150" y="5262563"/>
          <p14:tracePt t="32083" x="7304088" y="5278438"/>
          <p14:tracePt t="32085" x="7304088" y="5286375"/>
          <p14:tracePt t="32087" x="7304088" y="5294313"/>
          <p14:tracePt t="32088" x="7312025" y="5319713"/>
          <p14:tracePt t="32091" x="7319963" y="5327650"/>
          <p14:tracePt t="32093" x="7319963" y="5335588"/>
          <p14:tracePt t="32095" x="7327900" y="5351463"/>
          <p14:tracePt t="32096" x="7335838" y="5359400"/>
          <p14:tracePt t="32099" x="7343775" y="5367338"/>
          <p14:tracePt t="32101" x="7351713" y="5391150"/>
          <p14:tracePt t="32104" x="7359650" y="5407025"/>
          <p14:tracePt t="32107" x="7367588" y="5414963"/>
          <p14:tracePt t="32109" x="7375525" y="5422900"/>
          <p14:tracePt t="32110" x="7391400" y="5438775"/>
          <p14:tracePt t="32113" x="7391400" y="5446713"/>
          <p14:tracePt t="32115" x="7399338" y="5454650"/>
          <p14:tracePt t="32117" x="7407275" y="5470525"/>
          <p14:tracePt t="32119" x="7415213" y="5470525"/>
          <p14:tracePt t="32120" x="7423150" y="5486400"/>
          <p14:tracePt t="32123" x="7439025" y="5494338"/>
          <p14:tracePt t="32125" x="7439025" y="5502275"/>
          <p14:tracePt t="32127" x="7454900" y="5502275"/>
          <p14:tracePt t="32129" x="7462838" y="5518150"/>
          <p14:tracePt t="32130" x="7470775" y="5518150"/>
          <p14:tracePt t="32133" x="7478713" y="5526088"/>
          <p14:tracePt t="32135" x="7486650" y="5534025"/>
          <p14:tracePt t="32136" x="7504113" y="5534025"/>
          <p14:tracePt t="32138" x="7512050" y="5541963"/>
          <p14:tracePt t="32141" x="7519988" y="5541963"/>
          <p14:tracePt t="32144" x="7535863" y="5549900"/>
          <p14:tracePt t="32145" x="7543800" y="5549900"/>
          <p14:tracePt t="32146" x="7551738" y="5549900"/>
          <p14:tracePt t="32149" x="7559675" y="5557838"/>
          <p14:tracePt t="32151" x="7567613" y="5557838"/>
          <p14:tracePt t="32153" x="7575550" y="5557838"/>
          <p14:tracePt t="32154" x="7591425" y="5557838"/>
          <p14:tracePt t="32157" x="7599363" y="5557838"/>
          <p14:tracePt t="32159" x="7607300" y="5557838"/>
          <p14:tracePt t="32161" x="7623175" y="5565775"/>
          <p14:tracePt t="32164" x="7631113" y="5565775"/>
          <p14:tracePt t="32165" x="7646988" y="5565775"/>
          <p14:tracePt t="32167" x="7654925" y="5565775"/>
          <p14:tracePt t="32171" x="7670800" y="5565775"/>
          <p14:tracePt t="32173" x="7678738" y="5565775"/>
          <p14:tracePt t="32176" x="7686675" y="5565775"/>
          <p14:tracePt t="32178" x="7694613" y="5565775"/>
          <p14:tracePt t="32179" x="7702550" y="5557838"/>
          <p14:tracePt t="32182" x="7710488" y="5557838"/>
          <p14:tracePt t="32184" x="7718425" y="5557838"/>
          <p14:tracePt t="32186" x="7726363" y="5557838"/>
          <p14:tracePt t="32187" x="7734300" y="5557838"/>
          <p14:tracePt t="32190" x="7742238" y="5557838"/>
          <p14:tracePt t="32192" x="7742238" y="5549900"/>
          <p14:tracePt t="32194" x="7758113" y="5549900"/>
          <p14:tracePt t="32198" x="7766050" y="5549900"/>
          <p14:tracePt t="32200" x="7766050" y="5541963"/>
          <p14:tracePt t="32202" x="7773988" y="5541963"/>
          <p14:tracePt t="32206" x="7773988" y="5534025"/>
          <p14:tracePt t="32208" x="7781925" y="5534025"/>
          <p14:tracePt t="32210" x="7789863" y="5534025"/>
          <p14:tracePt t="32214" x="7789863" y="5526088"/>
          <p14:tracePt t="32217" x="7797800" y="5526088"/>
          <p14:tracePt t="32226" x="7797800" y="5518150"/>
          <p14:tracePt t="32309" x="7797800" y="5526088"/>
          <p14:tracePt t="32313" x="7789863" y="5526088"/>
          <p14:tracePt t="32316" x="7789863" y="5534025"/>
          <p14:tracePt t="32319" x="7781925" y="5541963"/>
          <p14:tracePt t="32326" x="7781925" y="5549900"/>
          <p14:tracePt t="32334" x="7773988" y="5557838"/>
          <p14:tracePt t="32340" x="7773988" y="5565775"/>
          <p14:tracePt t="32344" x="7773988" y="5573713"/>
          <p14:tracePt t="32356" x="7773988" y="5581650"/>
          <p14:tracePt t="32402" x="7773988" y="5565775"/>
          <p14:tracePt t="32407" x="7773988" y="5557838"/>
          <p14:tracePt t="32409" x="7773988" y="5549900"/>
          <p14:tracePt t="32411" x="7773988" y="5541963"/>
          <p14:tracePt t="32414" x="7773988" y="5534025"/>
          <p14:tracePt t="32417" x="7773988" y="5510213"/>
          <p14:tracePt t="32419" x="7773988" y="5502275"/>
          <p14:tracePt t="32421" x="7773988" y="5486400"/>
          <p14:tracePt t="32423" x="7773988" y="5478463"/>
          <p14:tracePt t="32425" x="7773988" y="5462588"/>
          <p14:tracePt t="32427" x="7773988" y="5454650"/>
          <p14:tracePt t="32429" x="7773988" y="5438775"/>
          <p14:tracePt t="32433" x="7773988" y="5399088"/>
          <p14:tracePt t="32434" x="7773988" y="5391150"/>
          <p14:tracePt t="32437" x="7773988" y="5375275"/>
          <p14:tracePt t="32439" x="7773988" y="5359400"/>
          <p14:tracePt t="32441" x="7773988" y="5343525"/>
          <p14:tracePt t="32443" x="7773988" y="5327650"/>
          <p14:tracePt t="32445" x="7773988" y="5310188"/>
          <p14:tracePt t="32447" x="7766050" y="5302250"/>
          <p14:tracePt t="32451" x="7750175" y="5262563"/>
          <p14:tracePt t="32453" x="7750175" y="5246688"/>
          <p14:tracePt t="32455" x="7750175" y="5230813"/>
          <p14:tracePt t="32457" x="7742238" y="5222875"/>
          <p14:tracePt t="32459" x="7734300" y="5199063"/>
          <p14:tracePt t="32461" x="7734300" y="5191125"/>
          <p14:tracePt t="32463" x="7726363" y="5183188"/>
          <p14:tracePt t="32467" x="7718425" y="5143500"/>
          <p14:tracePt t="32469" x="7702550" y="5127625"/>
          <p14:tracePt t="32471" x="7694613" y="5119688"/>
          <p14:tracePt t="32472" x="7694613" y="5103813"/>
          <p14:tracePt t="32475" x="7678738" y="5087938"/>
          <p14:tracePt t="32477" x="7670800" y="5080000"/>
          <p14:tracePt t="32479" x="7654925" y="5064125"/>
          <p14:tracePt t="32481" x="7654925" y="5056188"/>
          <p14:tracePt t="32484" x="7639050" y="5040313"/>
          <p14:tracePt t="32485" x="7631113" y="5032375"/>
          <p14:tracePt t="32488" x="7615238" y="5016500"/>
          <p14:tracePt t="32489" x="7607300" y="5008563"/>
          <p14:tracePt t="32491" x="7591425" y="5000625"/>
          <p14:tracePt t="32492" x="7583488" y="4984750"/>
          <p14:tracePt t="32494" x="7575550" y="4976813"/>
          <p14:tracePt t="32496" x="7559675" y="4959350"/>
          <p14:tracePt t="32501" x="7527925" y="4935538"/>
          <p14:tracePt t="32502" x="7519988" y="4927600"/>
          <p14:tracePt t="32504" x="7512050" y="4919663"/>
          <p14:tracePt t="32506" x="7486650" y="4903788"/>
          <p14:tracePt t="32508" x="7486650" y="4895850"/>
          <p14:tracePt t="32510" x="7470775" y="4887913"/>
          <p14:tracePt t="32512" x="7454900" y="4879975"/>
          <p14:tracePt t="32515" x="7446963" y="4864100"/>
          <p14:tracePt t="32518" x="7415213" y="4848225"/>
          <p14:tracePt t="32523" x="7391400" y="4832350"/>
          <p14:tracePt t="32524" x="7375525" y="4824413"/>
          <p14:tracePt t="32526" x="7367588" y="4816475"/>
          <p14:tracePt t="32528" x="7351713" y="4808538"/>
          <p14:tracePt t="32530" x="7343775" y="4800600"/>
          <p14:tracePt t="32533" x="7335838" y="4800600"/>
          <p14:tracePt t="32535" x="7327900" y="4792663"/>
          <p14:tracePt t="32538" x="7304088" y="4784725"/>
          <p14:tracePt t="32540" x="7296150" y="4776788"/>
          <p14:tracePt t="32542" x="7288213" y="4776788"/>
          <p14:tracePt t="32544" x="7288213" y="4768850"/>
          <p14:tracePt t="32546" x="7280275" y="4768850"/>
          <p14:tracePt t="32550" x="7272338" y="4760913"/>
          <p14:tracePt t="32552" x="7264400" y="4760913"/>
          <p14:tracePt t="32556" x="7264400" y="4752975"/>
          <p14:tracePt t="32560" x="7256463" y="4752975"/>
          <p14:tracePt t="32637" x="7264400" y="4752975"/>
          <p14:tracePt t="32640" x="7272338" y="4760913"/>
          <p14:tracePt t="32643" x="7280275" y="4768850"/>
          <p14:tracePt t="32645" x="7280275" y="4776788"/>
          <p14:tracePt t="32646" x="7288213" y="4776788"/>
          <p14:tracePt t="32649" x="7304088" y="4784725"/>
          <p14:tracePt t="32653" x="7312025" y="4800600"/>
          <p14:tracePt t="32655" x="7319963" y="4808538"/>
          <p14:tracePt t="32656" x="7335838" y="4816475"/>
          <p14:tracePt t="32658" x="7343775" y="4824413"/>
          <p14:tracePt t="32660" x="7359650" y="4832350"/>
          <p14:tracePt t="32662" x="7367588" y="4840288"/>
          <p14:tracePt t="32664" x="7375525" y="4848225"/>
          <p14:tracePt t="32666" x="7407275" y="4864100"/>
          <p14:tracePt t="32669" x="7423150" y="4872038"/>
          <p14:tracePt t="32670" x="7439025" y="4887913"/>
          <p14:tracePt t="32672" x="7446963" y="4887913"/>
          <p14:tracePt t="32674" x="7470775" y="4903788"/>
          <p14:tracePt t="32676" x="7486650" y="4911725"/>
          <p14:tracePt t="32678" x="7512050" y="4919663"/>
          <p14:tracePt t="32680" x="7519988" y="4927600"/>
          <p14:tracePt t="32684" x="7567613" y="4951413"/>
          <p14:tracePt t="32686" x="7591425" y="4959350"/>
          <p14:tracePt t="32688" x="7607300" y="4959350"/>
          <p14:tracePt t="32690" x="7631113" y="4967288"/>
          <p14:tracePt t="32692" x="7654925" y="4976813"/>
          <p14:tracePt t="32694" x="7670800" y="4984750"/>
          <p14:tracePt t="32696" x="7686675" y="4984750"/>
          <p14:tracePt t="32699" x="7742238" y="4992688"/>
          <p14:tracePt t="32703" x="7766050" y="4992688"/>
          <p14:tracePt t="32705" x="7789863" y="5000625"/>
          <p14:tracePt t="32707" x="7829550" y="5000625"/>
          <p14:tracePt t="32710" x="7847013" y="5008563"/>
          <p14:tracePt t="32712" x="7870825" y="5008563"/>
          <p14:tracePt t="32714" x="7894638" y="5008563"/>
          <p14:tracePt t="32717" x="7910513" y="5008563"/>
          <p14:tracePt t="32719" x="7934325" y="5008563"/>
          <p14:tracePt t="32720" x="7958138" y="5008563"/>
          <p14:tracePt t="32722" x="7981950" y="5008563"/>
          <p14:tracePt t="32725" x="8005763" y="5016500"/>
          <p14:tracePt t="32726" x="8021638" y="5016500"/>
          <p14:tracePt t="32728" x="8045450" y="5024438"/>
          <p14:tracePt t="32730" x="8069263" y="5024438"/>
          <p14:tracePt t="32732" x="8116888" y="5024438"/>
          <p14:tracePt t="32737" x="8156575" y="5032375"/>
          <p14:tracePt t="32740" x="8172450" y="5032375"/>
          <p14:tracePt t="32741" x="8189913" y="5032375"/>
          <p14:tracePt t="32743" x="8213725" y="5032375"/>
          <p14:tracePt t="32745" x="8229600" y="5032375"/>
          <p14:tracePt t="32747" x="8245475" y="5040313"/>
          <p14:tracePt t="32750" x="8261350" y="5040313"/>
          <p14:tracePt t="32753" x="8285163" y="5040313"/>
          <p14:tracePt t="32755" x="8293100" y="5040313"/>
          <p14:tracePt t="32757" x="8308975" y="5040313"/>
          <p14:tracePt t="32759" x="8316913" y="5040313"/>
          <p14:tracePt t="32762" x="8332788" y="5040313"/>
          <p14:tracePt t="32766" x="8340725" y="5040313"/>
          <p14:tracePt t="32769" x="8348663" y="5040313"/>
          <p14:tracePt t="32770" x="8356600" y="5040313"/>
          <p14:tracePt t="32776" x="8364538" y="5040313"/>
          <p14:tracePt t="32784" x="8372475" y="5040313"/>
          <p14:tracePt t="32787" x="8380413" y="5040313"/>
          <p14:tracePt t="32796" x="8388350" y="5040313"/>
          <p14:tracePt t="32804" x="8388350" y="5048250"/>
          <p14:tracePt t="32806" x="8396288" y="5048250"/>
          <p14:tracePt t="32816" x="8404225" y="5048250"/>
          <p14:tracePt t="32820" x="8412163" y="5048250"/>
          <p14:tracePt t="32829" x="8420100" y="5048250"/>
          <p14:tracePt t="32842" x="8428038" y="5048250"/>
          <p14:tracePt t="32852" x="8435975" y="5048250"/>
          <p14:tracePt t="32862" x="8443913" y="5048250"/>
          <p14:tracePt t="32884" x="8451850" y="5048250"/>
          <p14:tracePt t="32886" x="8451850" y="5040313"/>
          <p14:tracePt t="32892" x="8459788" y="5040313"/>
          <p14:tracePt t="32905" x="8467725" y="5040313"/>
          <p14:tracePt t="32911" x="8467725" y="5032375"/>
          <p14:tracePt t="32919" x="8475663" y="5032375"/>
          <p14:tracePt t="32922" x="8483600" y="5032375"/>
          <p14:tracePt t="32929" x="8491538" y="5032375"/>
          <p14:tracePt t="32936" x="8499475" y="5032375"/>
          <p14:tracePt t="32941" x="8507413" y="5032375"/>
          <p14:tracePt t="32943" x="8515350" y="5032375"/>
          <p14:tracePt t="32947" x="8523288" y="5032375"/>
          <p14:tracePt t="32953" x="8531225" y="5032375"/>
          <p14:tracePt t="32956" x="8540750" y="5032375"/>
          <p14:tracePt t="32958" x="8548688" y="5032375"/>
          <p14:tracePt t="32963" x="8556625" y="5032375"/>
          <p14:tracePt t="32969" x="8564563" y="5040313"/>
          <p14:tracePt t="32973" x="8572500" y="5040313"/>
          <p14:tracePt t="32974" x="8580438" y="5048250"/>
          <p14:tracePt t="32980" x="8588375" y="5048250"/>
          <p14:tracePt t="32984" x="8596313" y="5056188"/>
          <p14:tracePt t="32988" x="8604250" y="5056188"/>
          <p14:tracePt t="32989" x="8612188" y="5064125"/>
          <p14:tracePt t="32994" x="8620125" y="5064125"/>
          <p14:tracePt t="32995" x="8620125" y="5072063"/>
          <p14:tracePt t="32999" x="8628063" y="5080000"/>
          <p14:tracePt t="33002" x="8643938" y="5087938"/>
          <p14:tracePt t="33005" x="8651875" y="5095875"/>
          <p14:tracePt t="33007" x="8659813" y="5095875"/>
          <p14:tracePt t="33010" x="8667750" y="5103813"/>
          <p14:tracePt t="33012" x="8675688" y="5111750"/>
          <p14:tracePt t="33016" x="8691563" y="5119688"/>
          <p14:tracePt t="33019" x="8699500" y="5127625"/>
          <p14:tracePt t="33020" x="8707438" y="5127625"/>
          <p14:tracePt t="33022" x="8715375" y="5127625"/>
          <p14:tracePt t="33024" x="8715375" y="5135563"/>
          <p14:tracePt t="33025" x="8731250" y="5135563"/>
          <p14:tracePt t="33030" x="8739188" y="5135563"/>
          <p14:tracePt t="33034" x="8747125" y="5143500"/>
          <p14:tracePt t="33036" x="8755063" y="5151438"/>
          <p14:tracePt t="33038" x="8763000" y="5151438"/>
          <p14:tracePt t="33041" x="8770938" y="5151438"/>
          <p14:tracePt t="33050" x="8778875" y="5151438"/>
          <p14:tracePt t="33052" x="8786813" y="5151438"/>
          <p14:tracePt t="33061" x="8794750" y="5143500"/>
          <p14:tracePt t="33071" x="8794750" y="5135563"/>
          <p14:tracePt t="33075" x="8794750" y="5127625"/>
          <p14:tracePt t="33077" x="8802688" y="5127625"/>
          <p14:tracePt t="33084" x="8802688" y="5111750"/>
          <p14:tracePt t="33085" x="8802688" y="5103813"/>
          <p14:tracePt t="33089" x="8802688" y="5095875"/>
          <p14:tracePt t="33090" x="8802688" y="5087938"/>
          <p14:tracePt t="33092" x="8802688" y="5080000"/>
          <p14:tracePt t="33097" x="8802688" y="5072063"/>
          <p14:tracePt t="33101" x="8802688" y="5064125"/>
          <p14:tracePt t="33103" x="8802688" y="5056188"/>
          <p14:tracePt t="33107" x="8802688" y="5048250"/>
          <p14:tracePt t="33111" x="8802688" y="5040313"/>
          <p14:tracePt t="33117" x="8802688" y="5024438"/>
          <p14:tracePt t="33121" x="8802688" y="5016500"/>
          <p14:tracePt t="33125" x="8802688" y="5008563"/>
          <p14:tracePt t="33129" x="8810625" y="5008563"/>
          <p14:tracePt t="33134" x="8810625" y="4992688"/>
          <p14:tracePt t="33135" x="8818563" y="4984750"/>
          <p14:tracePt t="33139" x="8818563" y="4976813"/>
          <p14:tracePt t="33145" x="8818563" y="4967288"/>
          <p14:tracePt t="33147" x="8826500" y="4959350"/>
          <p14:tracePt t="33150" x="8826500" y="4951413"/>
          <p14:tracePt t="33152" x="8826500" y="4943475"/>
          <p14:tracePt t="33153" x="8834438" y="4935538"/>
          <p14:tracePt t="33158" x="8834438" y="4927600"/>
          <p14:tracePt t="33159" x="8842375" y="4911725"/>
          <p14:tracePt t="33162" x="8850313" y="4911725"/>
          <p14:tracePt t="33164" x="8850313" y="4895850"/>
          <p14:tracePt t="33168" x="8858250" y="4887913"/>
          <p14:tracePt t="33170" x="8874125" y="4879975"/>
          <p14:tracePt t="33172" x="8874125" y="4872038"/>
          <p14:tracePt t="33174" x="8883650" y="4864100"/>
          <p14:tracePt t="33176" x="8891588" y="4856163"/>
          <p14:tracePt t="33177" x="8899525" y="4840288"/>
          <p14:tracePt t="33180" x="8907463" y="4840288"/>
          <p14:tracePt t="33183" x="8915400" y="4824413"/>
          <p14:tracePt t="33186" x="8939213" y="4808538"/>
          <p14:tracePt t="33187" x="8947150" y="4800600"/>
          <p14:tracePt t="33190" x="8963025" y="4784725"/>
          <p14:tracePt t="33191" x="8978900" y="4784725"/>
          <p14:tracePt t="33194" x="8986838" y="4776788"/>
          <p14:tracePt t="33196" x="9010650" y="4768850"/>
          <p14:tracePt t="33200" x="9034463" y="4745038"/>
          <p14:tracePt t="33202" x="9050338" y="4745038"/>
          <p14:tracePt t="33204" x="9074150" y="4729163"/>
          <p14:tracePt t="33206" x="9090025" y="4721225"/>
          <p14:tracePt t="33207" x="9105900" y="4713288"/>
          <p14:tracePt t="33210" x="9121775" y="4705350"/>
          <p14:tracePt t="33211" x="9145588" y="4697413"/>
          <p14:tracePt t="33217" x="9193213" y="4681538"/>
          <p14:tracePt t="33219" x="9234488" y="4665663"/>
          <p14:tracePt t="33221" x="9258300" y="4657725"/>
          <p14:tracePt t="33223" x="9290050" y="4649788"/>
          <p14:tracePt t="33225" x="9321800" y="4641850"/>
          <p14:tracePt t="33227" x="9337675" y="4641850"/>
          <p14:tracePt t="33228" x="9369425" y="4624388"/>
          <p14:tracePt t="33233" x="9417050" y="4608513"/>
          <p14:tracePt t="33236" x="9448800" y="4608513"/>
          <p14:tracePt t="33238" x="9512300" y="4592638"/>
          <p14:tracePt t="33240" x="9528175" y="4576763"/>
          <p14:tracePt t="33242" x="9559925" y="4576763"/>
          <p14:tracePt t="33244" x="9593263" y="4560888"/>
          <p14:tracePt t="33247" x="9617075" y="4552950"/>
          <p14:tracePt t="33250" x="9640888" y="4545013"/>
          <p14:tracePt t="33252" x="9664700" y="4545013"/>
          <p14:tracePt t="33255" x="9704388" y="4529138"/>
          <p14:tracePt t="33257" x="9728200" y="4521200"/>
          <p14:tracePt t="33258" x="9752013" y="4513263"/>
          <p14:tracePt t="33260" x="9775825" y="4505325"/>
          <p14:tracePt t="33262" x="9799638" y="4497388"/>
          <p14:tracePt t="33266" x="9815513" y="4497388"/>
          <p14:tracePt t="33268" x="9831388" y="4489450"/>
          <p14:tracePt t="33271" x="9863138" y="4473575"/>
          <p14:tracePt t="33273" x="9879013" y="4473575"/>
          <p14:tracePt t="33274" x="9894888" y="4465638"/>
          <p14:tracePt t="33276" x="9910763" y="4457700"/>
          <p14:tracePt t="33278" x="9926638" y="4457700"/>
          <p14:tracePt t="33283" x="9944100" y="4449763"/>
          <p14:tracePt t="33287" x="9959975" y="4441825"/>
          <p14:tracePt t="33289" x="9967913" y="4441825"/>
          <p14:tracePt t="33290" x="9983788" y="4441825"/>
          <p14:tracePt t="33295" x="9991725" y="4441825"/>
          <p14:tracePt t="33298" x="9991725" y="4433888"/>
          <p14:tracePt t="33302" x="10007600" y="4433888"/>
          <p14:tracePt t="33304" x="10015538" y="4433888"/>
          <p14:tracePt t="33306" x="10015538" y="4425950"/>
          <p14:tracePt t="33310" x="10023475" y="4425950"/>
          <p14:tracePt t="33320" x="10031413" y="4425950"/>
          <p14:tracePt t="33333" x="10039350" y="4425950"/>
          <p14:tracePt t="33344" x="10047288" y="4425950"/>
          <p14:tracePt t="33354" x="10055225" y="4425950"/>
          <p14:tracePt t="33360" x="10063163" y="4425950"/>
          <p14:tracePt t="33366" x="10071100" y="4425950"/>
          <p14:tracePt t="33370" x="10079038" y="4425950"/>
          <p14:tracePt t="33374" x="10086975" y="4425950"/>
          <p14:tracePt t="33378" x="10086975" y="4418013"/>
          <p14:tracePt t="33380" x="10094913" y="4418013"/>
          <p14:tracePt t="33384" x="10102850" y="4418013"/>
          <p14:tracePt t="33387" x="10110788" y="4418013"/>
          <p14:tracePt t="33389" x="10118725" y="4410075"/>
          <p14:tracePt t="33393" x="10126663" y="4410075"/>
          <p14:tracePt t="33397" x="10134600" y="4410075"/>
          <p14:tracePt t="33401" x="10134600" y="4402138"/>
          <p14:tracePt t="33403" x="10142538" y="4402138"/>
          <p14:tracePt t="33407" x="10150475" y="4394200"/>
          <p14:tracePt t="33416" x="10158413" y="4394200"/>
          <p14:tracePt t="33419" x="10166350" y="4386263"/>
          <p14:tracePt t="33425" x="10174288" y="4386263"/>
          <p14:tracePt t="33433" x="10174288" y="4378325"/>
          <p14:tracePt t="33435" x="10182225" y="4378325"/>
          <p14:tracePt t="33447" x="10182225" y="4370388"/>
          <p14:tracePt t="33505" x="10190163" y="4370388"/>
          <p14:tracePt t="33510" x="10190163" y="4378325"/>
          <p14:tracePt t="33516" x="10206038" y="4386263"/>
          <p14:tracePt t="33518" x="10206038" y="4394200"/>
          <p14:tracePt t="33520" x="10206038" y="4402138"/>
          <p14:tracePt t="33525" x="10213975" y="4410075"/>
          <p14:tracePt t="33526" x="10213975" y="4425950"/>
          <p14:tracePt t="33528" x="10229850" y="4433888"/>
          <p14:tracePt t="33530" x="10229850" y="4441825"/>
          <p14:tracePt t="33532" x="10237788" y="4449763"/>
          <p14:tracePt t="33535" x="10253663" y="4465638"/>
          <p14:tracePt t="33536" x="10253663" y="4481513"/>
          <p14:tracePt t="33538" x="10269538" y="4489450"/>
          <p14:tracePt t="33541" x="10269538" y="4497388"/>
          <p14:tracePt t="33542" x="10287000" y="4521200"/>
          <p14:tracePt t="33544" x="10294938" y="4521200"/>
          <p14:tracePt t="33546" x="10318750" y="4545013"/>
          <p14:tracePt t="33550" x="10342563" y="4568825"/>
          <p14:tracePt t="33554" x="10374313" y="4592638"/>
          <p14:tracePt t="33556" x="10390188" y="4616450"/>
          <p14:tracePt t="33558" x="10414000" y="4633913"/>
          <p14:tracePt t="33559" x="10429875" y="4649788"/>
          <p14:tracePt t="33560" x="10445750" y="4665663"/>
          <p14:tracePt t="33563" x="10477500" y="4681538"/>
          <p14:tracePt t="33566" x="10493375" y="4697413"/>
          <p14:tracePt t="33567" x="10517188" y="4721225"/>
          <p14:tracePt t="33570" x="10572750" y="4760913"/>
          <p14:tracePt t="33573" x="10604500" y="4784725"/>
          <p14:tracePt t="33575" x="10620375" y="4800600"/>
          <p14:tracePt t="33577" x="10653713" y="4824413"/>
          <p14:tracePt t="33578" x="10677525" y="4840288"/>
          <p14:tracePt t="33583" x="10725150" y="4879975"/>
          <p14:tracePt t="33587" x="10780713" y="4927600"/>
          <p14:tracePt t="33589" x="10804525" y="4943475"/>
          <p14:tracePt t="33591" x="10836275" y="4967288"/>
          <p14:tracePt t="33593" x="10868025" y="4992688"/>
          <p14:tracePt t="33595" x="10899775" y="5008563"/>
          <p14:tracePt t="33597" x="10923588" y="5032375"/>
          <p14:tracePt t="33600" x="10988675" y="5072063"/>
          <p14:tracePt t="33603" x="11020425" y="5095875"/>
          <p14:tracePt t="33605" x="11060113" y="5119688"/>
          <p14:tracePt t="33607" x="11083925" y="5135563"/>
          <p14:tracePt t="33609" x="11123613" y="5167313"/>
          <p14:tracePt t="33611" x="11147425" y="5191125"/>
          <p14:tracePt t="33613" x="11171238" y="5214938"/>
          <p14:tracePt t="33616" x="11210925" y="5238750"/>
          <p14:tracePt t="33618" x="11234738" y="5270500"/>
          <p14:tracePt t="33621" x="11282363" y="5310188"/>
          <p14:tracePt t="33623" x="11314113" y="5335588"/>
          <p14:tracePt t="33625" x="11339513" y="5367338"/>
          <p14:tracePt t="33627" x="11363325" y="5383213"/>
          <p14:tracePt t="33628" x="11379200" y="5399088"/>
          <p14:tracePt t="33632" x="11403013" y="5422900"/>
          <p14:tracePt t="33635" x="11442700" y="5462588"/>
          <p14:tracePt t="33636" x="11466513" y="5478463"/>
          <p14:tracePt t="33638" x="11474450" y="5494338"/>
          <p14:tracePt t="33640" x="11490325" y="5518150"/>
          <p14:tracePt t="33642" x="11506200" y="5526088"/>
          <p14:tracePt t="33645" x="11514138" y="5541963"/>
          <p14:tracePt t="33646" x="11530013" y="5557838"/>
          <p14:tracePt t="33648" x="11537950" y="5573713"/>
          <p14:tracePt t="33651" x="11553825" y="5581650"/>
          <p14:tracePt t="33654" x="11569700" y="5613400"/>
          <p14:tracePt t="33656" x="11569700" y="5621338"/>
          <p14:tracePt t="33658" x="11577638" y="5629275"/>
          <p14:tracePt t="33660" x="11585575" y="5645150"/>
          <p14:tracePt t="33661" x="11593513" y="5653088"/>
          <p14:tracePt t="33666" x="11601450" y="5678488"/>
          <p14:tracePt t="33668" x="11609388" y="5678488"/>
          <p14:tracePt t="33670" x="11609388" y="5694363"/>
          <p14:tracePt t="33671" x="11609388" y="5702300"/>
          <p14:tracePt t="33674" x="11617325" y="5710238"/>
          <p14:tracePt t="33676" x="11617325" y="5726113"/>
          <p14:tracePt t="33677" x="11625263" y="5734050"/>
          <p14:tracePt t="33680" x="11625263" y="5741988"/>
          <p14:tracePt t="33683" x="11633200" y="5757863"/>
          <p14:tracePt t="33686" x="11633200" y="5773738"/>
          <p14:tracePt t="33688" x="11633200" y="5789613"/>
          <p14:tracePt t="33690" x="11633200" y="5797550"/>
          <p14:tracePt t="33692" x="11641138" y="5805488"/>
          <p14:tracePt t="33694" x="11641138" y="5813425"/>
          <p14:tracePt t="33695" x="11649075" y="5821363"/>
          <p14:tracePt t="33699" x="11649075" y="5829300"/>
          <p14:tracePt t="33701" x="11649075" y="5845175"/>
          <p14:tracePt t="33702" x="11649075" y="5853113"/>
          <p14:tracePt t="33704" x="11649075" y="5861050"/>
          <p14:tracePt t="33706" x="11657013" y="5876925"/>
          <p14:tracePt t="33708" x="11657013" y="5884863"/>
          <p14:tracePt t="33709" x="11664950" y="5892800"/>
          <p14:tracePt t="33711" x="11664950" y="5908675"/>
          <p14:tracePt t="33712" x="11664950" y="5916613"/>
          <p14:tracePt t="33715" x="11674475" y="5916613"/>
          <p14:tracePt t="33717" x="11674475" y="5932488"/>
          <p14:tracePt t="33718" x="11682413" y="5940425"/>
          <p14:tracePt t="33721" x="11682413" y="5948363"/>
          <p14:tracePt t="33723" x="11682413" y="5956300"/>
          <p14:tracePt t="33725" x="11690350" y="5964238"/>
          <p14:tracePt t="33726" x="11690350" y="5972175"/>
          <p14:tracePt t="33731" x="11698288" y="5988050"/>
          <p14:tracePt t="33734" x="11698288" y="5995988"/>
          <p14:tracePt t="33737" x="11706225" y="5995988"/>
          <p14:tracePt t="33739" x="11714163" y="6005513"/>
          <p14:tracePt t="33742" x="11714163" y="6013450"/>
          <p14:tracePt t="33744" x="11722100" y="6021388"/>
          <p14:tracePt t="33751" x="11730038" y="6029325"/>
          <p14:tracePt t="33755" x="11737975" y="6037263"/>
          <p14:tracePt t="33759" x="11745913" y="6037263"/>
          <p14:tracePt t="33762" x="11745913" y="6045200"/>
          <p14:tracePt t="33767" x="11753850" y="6053138"/>
          <p14:tracePt t="33775" x="11753850" y="6061075"/>
          <p14:tracePt t="33778" x="11761788" y="6061075"/>
          <p14:tracePt t="33848" x="11753850" y="6061075"/>
          <p14:tracePt t="33850" x="11753850" y="6053138"/>
          <p14:tracePt t="33853" x="11745913" y="6053138"/>
          <p14:tracePt t="33855" x="11745913" y="6045200"/>
          <p14:tracePt t="33856" x="11737975" y="6045200"/>
          <p14:tracePt t="33858" x="11730038" y="6045200"/>
          <p14:tracePt t="33860" x="11730038" y="6037263"/>
          <p14:tracePt t="33862" x="11722100" y="6037263"/>
          <p14:tracePt t="33866" x="11706225" y="6021388"/>
          <p14:tracePt t="33870" x="11690350" y="6013450"/>
          <p14:tracePt t="33873" x="11674475" y="6005513"/>
          <p14:tracePt t="33884" x="11609388" y="5964238"/>
          <p14:tracePt t="33885" x="11601450" y="5956300"/>
          <p14:tracePt t="33887" x="11585575" y="5956300"/>
          <p14:tracePt t="33889" x="11569700" y="5948363"/>
          <p14:tracePt t="33891" x="11561763" y="5940425"/>
          <p14:tracePt t="33893" x="11545888" y="5932488"/>
          <p14:tracePt t="33895" x="11530013" y="5916613"/>
          <p14:tracePt t="33899" x="11506200" y="5908675"/>
          <p14:tracePt t="33901" x="11490325" y="5900738"/>
          <p14:tracePt t="33902" x="11474450" y="5900738"/>
          <p14:tracePt t="33905" x="11466513" y="5884863"/>
          <p14:tracePt t="33907" x="11442700" y="5884863"/>
          <p14:tracePt t="33909" x="11434763" y="5876925"/>
          <p14:tracePt t="33911" x="11418888" y="5876925"/>
          <p14:tracePt t="33913" x="11410950" y="5868988"/>
          <p14:tracePt t="33915" x="11395075" y="5861050"/>
          <p14:tracePt t="33919" x="11379200" y="5853113"/>
          <p14:tracePt t="33921" x="11363325" y="5845175"/>
          <p14:tracePt t="33923" x="11355388" y="5845175"/>
          <p14:tracePt t="33925" x="11347450" y="5845175"/>
          <p14:tracePt t="33928" x="11331575" y="5829300"/>
          <p14:tracePt t="33929" x="11323638" y="5829300"/>
          <p14:tracePt t="33932" x="11314113" y="5829300"/>
          <p14:tracePt t="33935" x="11298238" y="5821363"/>
          <p14:tracePt t="33937" x="11290300" y="5813425"/>
          <p14:tracePt t="33939" x="11282363" y="5813425"/>
          <p14:tracePt t="33941" x="11274425" y="5813425"/>
          <p14:tracePt t="33943" x="11266488" y="5805488"/>
          <p14:tracePt t="33949" x="11250613" y="5805488"/>
          <p14:tracePt t="33951" x="11250613" y="5797550"/>
          <p14:tracePt t="33953" x="11242675" y="5797550"/>
          <p14:tracePt t="33955" x="11242675" y="5789613"/>
          <p14:tracePt t="33958" x="11234738" y="5789613"/>
          <p14:tracePt t="33966" x="11234738" y="5781675"/>
          <p14:tracePt t="33972" x="11226800" y="5781675"/>
          <p14:tracePt t="33996" x="11226800" y="5773738"/>
          <p14:tracePt t="34004" x="11218863" y="5773738"/>
          <p14:tracePt t="34006" x="11218863" y="5765800"/>
          <p14:tracePt t="34012" x="11218863" y="5757863"/>
          <p14:tracePt t="34020" x="11218863" y="5749925"/>
          <p14:tracePt t="34024" x="11210925" y="5749925"/>
          <p14:tracePt t="34028" x="11210925" y="5741988"/>
          <p14:tracePt t="34034" x="11210925" y="5734050"/>
          <p14:tracePt t="34036" x="11202988" y="5734050"/>
          <p14:tracePt t="34038" x="11202988" y="5726113"/>
          <p14:tracePt t="34043" x="11202988" y="5718175"/>
          <p14:tracePt t="34050" x="11187113" y="5718175"/>
          <p14:tracePt t="34051" x="11187113" y="5710238"/>
          <p14:tracePt t="34055" x="11187113" y="5702300"/>
          <p14:tracePt t="34057" x="11179175" y="5702300"/>
          <p14:tracePt t="34059" x="11179175" y="5694363"/>
          <p14:tracePt t="34068" x="11171238" y="5686425"/>
          <p14:tracePt t="34071" x="11171238" y="5678488"/>
          <p14:tracePt t="34073" x="11163300" y="5678488"/>
          <p14:tracePt t="34077" x="11155363" y="5670550"/>
          <p14:tracePt t="34083" x="11147425" y="5662613"/>
          <p14:tracePt t="34087" x="11147425" y="5653088"/>
          <p14:tracePt t="34091" x="11139488" y="5653088"/>
          <p14:tracePt t="34101" x="11131550" y="5645150"/>
          <p14:tracePt t="34116" x="11123613" y="5645150"/>
          <p14:tracePt t="34129" x="11123613" y="5637213"/>
          <p14:tracePt t="34674" x="11115675" y="5637213"/>
          <p14:tracePt t="34681" x="11107738" y="5637213"/>
          <p14:tracePt t="34686" x="11107738" y="5629275"/>
          <p14:tracePt t="34689" x="11091863" y="5621338"/>
          <p14:tracePt t="34691" x="11083925" y="5621338"/>
          <p14:tracePt t="34693" x="11083925" y="5613400"/>
          <p14:tracePt t="34695" x="11068050" y="5613400"/>
          <p14:tracePt t="34699" x="11060113" y="5597525"/>
          <p14:tracePt t="34702" x="11044238" y="5597525"/>
          <p14:tracePt t="34703" x="11044238" y="5589588"/>
          <p14:tracePt t="34705" x="11028363" y="5581650"/>
          <p14:tracePt t="34707" x="11020425" y="5573713"/>
          <p14:tracePt t="34709" x="11012488" y="5573713"/>
          <p14:tracePt t="34711" x="10996613" y="5557838"/>
          <p14:tracePt t="34714" x="10980738" y="5549900"/>
          <p14:tracePt t="34717" x="10955338" y="5534025"/>
          <p14:tracePt t="34720" x="10923588" y="5510213"/>
          <p14:tracePt t="34723" x="10907713" y="5502275"/>
          <p14:tracePt t="34725" x="10891838" y="5486400"/>
          <p14:tracePt t="34727" x="10868025" y="5470525"/>
          <p14:tracePt t="34729" x="10844213" y="5462588"/>
          <p14:tracePt t="34732" x="10828338" y="5454650"/>
          <p14:tracePt t="34735" x="10788650" y="5430838"/>
          <p14:tracePt t="34737" x="10764838" y="5407025"/>
          <p14:tracePt t="34738" x="10741025" y="5399088"/>
          <p14:tracePt t="34741" x="10717213" y="5375275"/>
          <p14:tracePt t="34743" x="10693400" y="5359400"/>
          <p14:tracePt t="34745" x="10669588" y="5343525"/>
          <p14:tracePt t="34749" x="10620375" y="5310188"/>
          <p14:tracePt t="34752" x="10596563" y="5286375"/>
          <p14:tracePt t="34754" x="10564813" y="5270500"/>
          <p14:tracePt t="34755" x="10541000" y="5246688"/>
          <p14:tracePt t="34756" x="10509250" y="5230813"/>
          <p14:tracePt t="34758" x="10493375" y="5207000"/>
          <p14:tracePt t="34760" x="10469563" y="5191125"/>
          <p14:tracePt t="34763" x="10445750" y="5167313"/>
          <p14:tracePt t="34766" x="10406063" y="5135563"/>
          <p14:tracePt t="34769" x="10382250" y="5111750"/>
          <p14:tracePt t="34773" x="10334625" y="5064125"/>
          <p14:tracePt t="34774" x="10310813" y="5048250"/>
          <p14:tracePt t="34776" x="10294938" y="5024438"/>
          <p14:tracePt t="34777" x="10279063" y="5008563"/>
          <p14:tracePt t="34782" x="10245725" y="4976813"/>
          <p14:tracePt t="34785" x="10229850" y="4959350"/>
          <p14:tracePt t="34786" x="10213975" y="4943475"/>
          <p14:tracePt t="34787" x="10198100" y="4927600"/>
          <p14:tracePt t="34790" x="10190163" y="4919663"/>
          <p14:tracePt t="34792" x="10182225" y="4911725"/>
          <p14:tracePt t="34794" x="10174288" y="4895850"/>
          <p14:tracePt t="34796" x="10158413" y="4887913"/>
          <p14:tracePt t="34799" x="10150475" y="4872038"/>
          <p14:tracePt t="34801" x="10142538" y="4864100"/>
          <p14:tracePt t="34804" x="10134600" y="4848225"/>
          <p14:tracePt t="34805" x="10134600" y="4840288"/>
          <p14:tracePt t="34807" x="10126663" y="4832350"/>
          <p14:tracePt t="34811" x="10126663" y="4824413"/>
          <p14:tracePt t="34815" x="10118725" y="4816475"/>
          <p14:tracePt t="34819" x="10110788" y="4808538"/>
          <p14:tracePt t="34820" x="10110788" y="4800600"/>
          <p14:tracePt t="34823" x="10110788" y="4784725"/>
          <p14:tracePt t="34827" x="10102850" y="4776788"/>
          <p14:tracePt t="34831" x="10102850" y="4768850"/>
          <p14:tracePt t="34835" x="10102850" y="4752975"/>
          <p14:tracePt t="34837" x="10102850" y="4745038"/>
          <p14:tracePt t="34838" x="10094913" y="4737100"/>
          <p14:tracePt t="34840" x="10094913" y="4729163"/>
          <p14:tracePt t="34841" x="10094913" y="4721225"/>
          <p14:tracePt t="34843" x="10086975" y="4713288"/>
          <p14:tracePt t="34848" x="10086975" y="4697413"/>
          <p14:tracePt t="34851" x="10086975" y="4689475"/>
          <p14:tracePt t="34853" x="10086975" y="4681538"/>
          <p14:tracePt t="34857" x="10086975" y="4673600"/>
          <p14:tracePt t="34858" x="10086975" y="4665663"/>
          <p14:tracePt t="34861" x="10079038" y="4665663"/>
          <p14:tracePt t="34864" x="10079038" y="4657725"/>
          <p14:tracePt t="34866" x="10079038" y="4649788"/>
          <p14:tracePt t="34884" x="10079038" y="4641850"/>
          <p14:tracePt t="34889" x="10079038" y="4633913"/>
          <p14:tracePt t="34905" x="10086975" y="4633913"/>
          <p14:tracePt t="34908" x="10094913" y="4633913"/>
          <p14:tracePt t="34914" x="10102850" y="4633913"/>
          <p14:tracePt t="34917" x="10110788" y="4633913"/>
          <p14:tracePt t="34919" x="10118725" y="4633913"/>
          <p14:tracePt t="34923" x="10126663" y="4624388"/>
          <p14:tracePt t="34927" x="10134600" y="4624388"/>
          <p14:tracePt t="34928" x="10142538" y="4624388"/>
          <p14:tracePt t="34932" x="10150475" y="4624388"/>
          <p14:tracePt t="34935" x="10158413" y="4624388"/>
          <p14:tracePt t="34937" x="10174288" y="4624388"/>
          <p14:tracePt t="34940" x="10182225" y="4624388"/>
          <p14:tracePt t="34942" x="10198100" y="4624388"/>
          <p14:tracePt t="34944" x="10206038" y="4624388"/>
          <p14:tracePt t="34945" x="10206038" y="4616450"/>
          <p14:tracePt t="34948" x="10221913" y="4616450"/>
          <p14:tracePt t="34950" x="10229850" y="4616450"/>
          <p14:tracePt t="34952" x="10237788" y="4608513"/>
          <p14:tracePt t="34954" x="10253663" y="4608513"/>
          <p14:tracePt t="34956" x="10261600" y="4608513"/>
          <p14:tracePt t="34959" x="10279063" y="4608513"/>
          <p14:tracePt t="34961" x="10287000" y="4608513"/>
          <p14:tracePt t="34965" x="10294938" y="4608513"/>
          <p14:tracePt t="34968" x="10318750" y="4608513"/>
          <p14:tracePt t="34971" x="10326688" y="4608513"/>
          <p14:tracePt t="34973" x="10334625" y="4608513"/>
          <p14:tracePt t="34975" x="10350500" y="4608513"/>
          <p14:tracePt t="34978" x="10358438" y="4608513"/>
          <p14:tracePt t="34983" x="10374313" y="4608513"/>
          <p14:tracePt t="34984" x="10390188" y="4600575"/>
          <p14:tracePt t="34989" x="10398125" y="4600575"/>
          <p14:tracePt t="34990" x="10406063" y="4600575"/>
          <p14:tracePt t="34994" x="10421938" y="4600575"/>
          <p14:tracePt t="34996" x="10429875" y="4600575"/>
          <p14:tracePt t="35000" x="10437813" y="4600575"/>
          <p14:tracePt t="35002" x="10445750" y="4600575"/>
          <p14:tracePt t="35006" x="10461625" y="4600575"/>
          <p14:tracePt t="35009" x="10469563" y="4600575"/>
          <p14:tracePt t="35011" x="10469563" y="4608513"/>
          <p14:tracePt t="35013" x="10477500" y="4608513"/>
          <p14:tracePt t="35017" x="10485438" y="4608513"/>
          <p14:tracePt t="35019" x="10493375" y="4608513"/>
          <p14:tracePt t="35023" x="10509250" y="4616450"/>
          <p14:tracePt t="35026" x="10509250" y="4624388"/>
          <p14:tracePt t="35029" x="10517188" y="4624388"/>
          <p14:tracePt t="35033" x="10525125" y="4624388"/>
          <p14:tracePt t="35037" x="10533063" y="4633913"/>
          <p14:tracePt t="35041" x="10541000" y="4633913"/>
          <p14:tracePt t="35042" x="10548938" y="4641850"/>
          <p14:tracePt t="35048" x="10556875" y="4641850"/>
          <p14:tracePt t="35051" x="10564813" y="4649788"/>
          <p14:tracePt t="35053" x="10564813" y="4657725"/>
          <p14:tracePt t="35055" x="10572750" y="4657725"/>
          <p14:tracePt t="35056" x="10580688" y="4657725"/>
          <p14:tracePt t="35058" x="10580688" y="4665663"/>
          <p14:tracePt t="35060" x="10588625" y="4665663"/>
          <p14:tracePt t="35063" x="10588625" y="4673600"/>
          <p14:tracePt t="35066" x="10604500" y="4681538"/>
          <p14:tracePt t="35069" x="10612438" y="4689475"/>
          <p14:tracePt t="35073" x="10620375" y="4697413"/>
          <p14:tracePt t="35074" x="10629900" y="4697413"/>
          <p14:tracePt t="35076" x="10637838" y="4713288"/>
          <p14:tracePt t="35079" x="10645775" y="4713288"/>
          <p14:tracePt t="35081" x="10661650" y="4729163"/>
          <p14:tracePt t="35085" x="10669588" y="4745038"/>
          <p14:tracePt t="35088" x="10693400" y="4760913"/>
          <p14:tracePt t="35089" x="10701338" y="4768850"/>
          <p14:tracePt t="35091" x="10709275" y="4776788"/>
          <p14:tracePt t="35094" x="10725150" y="4784725"/>
          <p14:tracePt t="35095" x="10733088" y="4808538"/>
          <p14:tracePt t="35097" x="10748963" y="4816475"/>
          <p14:tracePt t="35100" x="10756900" y="4824413"/>
          <p14:tracePt t="35102" x="10764838" y="4840288"/>
          <p14:tracePt t="35104" x="10772775" y="4848225"/>
          <p14:tracePt t="35105" x="10788650" y="4864100"/>
          <p14:tracePt t="35107" x="10796588" y="4872038"/>
          <p14:tracePt t="35109" x="10804525" y="4887913"/>
          <p14:tracePt t="35111" x="10820400" y="4903788"/>
          <p14:tracePt t="35114" x="10828338" y="4911725"/>
          <p14:tracePt t="35117" x="10836275" y="4927600"/>
          <p14:tracePt t="35119" x="10844213" y="4943475"/>
          <p14:tracePt t="35121" x="10860088" y="4959350"/>
          <p14:tracePt t="35122" x="10868025" y="4976813"/>
          <p14:tracePt t="35124" x="10875963" y="4992688"/>
          <p14:tracePt t="35126" x="10883900" y="5008563"/>
          <p14:tracePt t="35127" x="10891838" y="5016500"/>
          <p14:tracePt t="35131" x="10899775" y="5032375"/>
          <p14:tracePt t="35133" x="10907713" y="5048250"/>
          <p14:tracePt t="35134" x="10907713" y="5056188"/>
          <p14:tracePt t="35137" x="10915650" y="5072063"/>
          <p14:tracePt t="35139" x="10923588" y="5087938"/>
          <p14:tracePt t="35140" x="10931525" y="5095875"/>
          <p14:tracePt t="35141" x="10931525" y="5111750"/>
          <p14:tracePt t="35143" x="10939463" y="5119688"/>
          <p14:tracePt t="35145" x="10939463" y="5135563"/>
          <p14:tracePt t="35147" x="10947400" y="5143500"/>
          <p14:tracePt t="35150" x="10947400" y="5159375"/>
          <p14:tracePt t="35152" x="10947400" y="5167313"/>
          <p14:tracePt t="35154" x="10955338" y="5183188"/>
          <p14:tracePt t="35156" x="10955338" y="5199063"/>
          <p14:tracePt t="35157" x="10955338" y="5207000"/>
          <p14:tracePt t="35159" x="10963275" y="5214938"/>
          <p14:tracePt t="35161" x="10963275" y="5230813"/>
          <p14:tracePt t="35164" x="10963275" y="5246688"/>
          <p14:tracePt t="35167" x="10963275" y="5254625"/>
          <p14:tracePt t="35168" x="10963275" y="5270500"/>
          <p14:tracePt t="35170" x="10971213" y="5278438"/>
          <p14:tracePt t="35172" x="10971213" y="5294313"/>
          <p14:tracePt t="35174" x="10971213" y="5302250"/>
          <p14:tracePt t="35177" x="10971213" y="5319713"/>
          <p14:tracePt t="35178" x="10971213" y="5327650"/>
          <p14:tracePt t="35180" x="10971213" y="5335588"/>
          <p14:tracePt t="35183" x="10971213" y="5343525"/>
          <p14:tracePt t="35184" x="10971213" y="5351463"/>
          <p14:tracePt t="35187" x="10971213" y="5359400"/>
          <p14:tracePt t="35189" x="10971213" y="5367338"/>
          <p14:tracePt t="35193" x="10971213" y="5375275"/>
          <p14:tracePt t="35197" x="10971213" y="5383213"/>
          <p14:tracePt t="35199" x="10971213" y="5391150"/>
          <p14:tracePt t="35203" x="10971213" y="5399088"/>
          <p14:tracePt t="35208" x="10971213" y="5407025"/>
          <p14:tracePt t="35217" x="10971213" y="5414963"/>
          <p14:tracePt t="35222" x="10980738" y="5422900"/>
          <p14:tracePt t="35229" x="10980738" y="5430838"/>
          <p14:tracePt t="35235" x="10988675" y="5430838"/>
          <p14:tracePt t="35240" x="10988675" y="5438775"/>
          <p14:tracePt t="35258" x="10988675" y="5446713"/>
          <p14:tracePt t="35262" x="10996613" y="5446713"/>
          <p14:tracePt t="35264" x="10996613" y="5454650"/>
          <p14:tracePt t="35273" x="11004550" y="5454650"/>
          <p14:tracePt t="35276" x="11004550" y="5462588"/>
          <p14:tracePt t="35282" x="11020425" y="5470525"/>
          <p14:tracePt t="35289" x="11028363" y="5478463"/>
          <p14:tracePt t="35290" x="11036300" y="5486400"/>
          <p14:tracePt t="35294" x="11044238" y="5486400"/>
          <p14:tracePt t="35296" x="11044238" y="5494338"/>
          <p14:tracePt t="35298" x="11052175" y="5494338"/>
          <p14:tracePt t="35301" x="11052175" y="5502275"/>
          <p14:tracePt t="35302" x="11060113" y="5502275"/>
          <p14:tracePt t="35307" x="11068050" y="5510213"/>
          <p14:tracePt t="35308" x="11075988" y="5518150"/>
          <p14:tracePt t="35312" x="11083925" y="5518150"/>
          <p14:tracePt t="35317" x="11091863" y="5526088"/>
          <p14:tracePt t="35323" x="11099800" y="5526088"/>
          <p14:tracePt t="35324" x="11107738" y="5526088"/>
          <p14:tracePt t="35331" x="11115675" y="5534025"/>
          <p14:tracePt t="35340" x="11123613" y="5534025"/>
          <p14:tracePt t="35345" x="11123613" y="5541963"/>
          <p14:tracePt t="35351" x="11131550" y="5541963"/>
          <p14:tracePt t="35353" x="11131550" y="5549900"/>
          <p14:tracePt t="35359" x="11139488" y="5549900"/>
          <p14:tracePt t="35540" x="11131550" y="5549900"/>
          <p14:tracePt t="35545" x="11131550" y="5541963"/>
          <p14:tracePt t="35788" x="11131550" y="5534025"/>
          <p14:tracePt t="35809" x="11123613" y="5534025"/>
          <p14:tracePt t="35843" x="11123613" y="5526088"/>
          <p14:tracePt t="35861" x="11115675" y="5526088"/>
          <p14:tracePt t="35869" x="11115675" y="5518150"/>
          <p14:tracePt t="35885" x="11115675" y="5510213"/>
          <p14:tracePt t="35892" x="11107738" y="5510213"/>
          <p14:tracePt t="35899" x="11099800" y="5502275"/>
          <p14:tracePt t="35906" x="11099800" y="5494338"/>
          <p14:tracePt t="35910" x="11091863" y="5494338"/>
          <p14:tracePt t="35912" x="11091863" y="5486400"/>
          <p14:tracePt t="35916" x="11083925" y="5486400"/>
          <p14:tracePt t="35918" x="11083925" y="5478463"/>
          <p14:tracePt t="35922" x="11075988" y="5470525"/>
          <p14:tracePt t="35926" x="11068050" y="5462588"/>
          <p14:tracePt t="35931" x="11060113" y="5462588"/>
          <p14:tracePt t="35934" x="11052175" y="5454650"/>
          <p14:tracePt t="35936" x="11044238" y="5446713"/>
          <p14:tracePt t="35938" x="11036300" y="5446713"/>
          <p14:tracePt t="35941" x="11036300" y="5438775"/>
          <p14:tracePt t="35942" x="11028363" y="5430838"/>
          <p14:tracePt t="35944" x="11020425" y="5430838"/>
          <p14:tracePt t="35949" x="11004550" y="5414963"/>
          <p14:tracePt t="35953" x="10988675" y="5407025"/>
          <p14:tracePt t="35954" x="10980738" y="5399088"/>
          <p14:tracePt t="35957" x="10971213" y="5399088"/>
          <p14:tracePt t="35958" x="10955338" y="5391150"/>
          <p14:tracePt t="35960" x="10955338" y="5383213"/>
          <p14:tracePt t="35962" x="10939463" y="5375275"/>
          <p14:tracePt t="35965" x="10931525" y="5367338"/>
          <p14:tracePt t="35968" x="10907713" y="5351463"/>
          <p14:tracePt t="35969" x="10891838" y="5351463"/>
          <p14:tracePt t="35972" x="10883900" y="5335588"/>
          <p14:tracePt t="35974" x="10868025" y="5335588"/>
          <p14:tracePt t="35976" x="10860088" y="5327650"/>
          <p14:tracePt t="35978" x="10844213" y="5310188"/>
          <p14:tracePt t="35982" x="10820400" y="5294313"/>
          <p14:tracePt t="35985" x="10804525" y="5286375"/>
          <p14:tracePt t="35987" x="10780713" y="5278438"/>
          <p14:tracePt t="35989" x="10756900" y="5262563"/>
          <p14:tracePt t="35991" x="10741025" y="5254625"/>
          <p14:tracePt t="35993" x="10725150" y="5246688"/>
          <p14:tracePt t="35994" x="10717213" y="5238750"/>
          <p14:tracePt t="35997" x="10701338" y="5230813"/>
          <p14:tracePt t="35999" x="10677525" y="5222875"/>
          <p14:tracePt t="36001" x="10669588" y="5214938"/>
          <p14:tracePt t="36003" x="10653713" y="5207000"/>
          <p14:tracePt t="36005" x="10637838" y="5199063"/>
          <p14:tracePt t="36008" x="10620375" y="5191125"/>
          <p14:tracePt t="36009" x="10612438" y="5183188"/>
          <p14:tracePt t="36010" x="10596563" y="5183188"/>
          <p14:tracePt t="36015" x="10564813" y="5167313"/>
          <p14:tracePt t="36019" x="10548938" y="5167313"/>
          <p14:tracePt t="36021" x="10541000" y="5159375"/>
          <p14:tracePt t="36023" x="10533063" y="5159375"/>
          <p14:tracePt t="36025" x="10517188" y="5151438"/>
          <p14:tracePt t="36029" x="10509250" y="5151438"/>
          <p14:tracePt t="36032" x="10501313" y="5151438"/>
          <p14:tracePt t="36035" x="10493375" y="5143500"/>
          <p14:tracePt t="36037" x="10485438" y="5143500"/>
          <p14:tracePt t="36042" x="10477500" y="5143500"/>
          <p14:tracePt t="36045" x="10469563" y="5143500"/>
          <p14:tracePt t="36102" x="10477500" y="5143500"/>
          <p14:tracePt t="36108" x="10485438" y="5151438"/>
          <p14:tracePt t="36112" x="10485438" y="5159375"/>
          <p14:tracePt t="36115" x="10493375" y="5159375"/>
          <p14:tracePt t="36116" x="10501313" y="5159375"/>
          <p14:tracePt t="36117" x="10501313" y="5167313"/>
          <p14:tracePt t="36122" x="10509250" y="5175250"/>
          <p14:tracePt t="36128" x="10517188" y="5183188"/>
          <p14:tracePt t="36130" x="10517188" y="5191125"/>
          <p14:tracePt t="36134" x="10525125" y="5199063"/>
          <p14:tracePt t="36135" x="10533063" y="5199063"/>
          <p14:tracePt t="36138" x="10533063" y="5207000"/>
          <p14:tracePt t="36142" x="10541000" y="5214938"/>
          <p14:tracePt t="36144" x="10541000" y="5222875"/>
          <p14:tracePt t="36149" x="10548938" y="5222875"/>
          <p14:tracePt t="36150" x="10548938" y="5230813"/>
          <p14:tracePt t="36151" x="10556875" y="5230813"/>
          <p14:tracePt t="36154" x="10556875" y="5238750"/>
          <p14:tracePt t="36157" x="10564813" y="5238750"/>
          <p14:tracePt t="36159" x="10564813" y="5246688"/>
          <p14:tracePt t="36160" x="10572750" y="5246688"/>
          <p14:tracePt t="36164" x="10572750" y="5254625"/>
          <p14:tracePt t="36167" x="10580688" y="5254625"/>
          <p14:tracePt t="36171" x="10580688" y="5262563"/>
          <p14:tracePt t="36177" x="10588625" y="5262563"/>
          <p14:tracePt t="36183" x="10588625" y="5270500"/>
          <p14:tracePt t="36349" x="10588625" y="5278438"/>
          <p14:tracePt t="36353" x="10588625" y="5286375"/>
          <p14:tracePt t="36355" x="10588625" y="5294313"/>
          <p14:tracePt t="36359" x="10588625" y="5302250"/>
          <p14:tracePt t="36365" x="10588625" y="5319713"/>
          <p14:tracePt t="36367" x="10588625" y="5327650"/>
          <p14:tracePt t="36369" x="10588625" y="5335588"/>
          <p14:tracePt t="36371" x="10588625" y="5343525"/>
          <p14:tracePt t="36373" x="10588625" y="5351463"/>
          <p14:tracePt t="36375" x="10588625" y="5367338"/>
          <p14:tracePt t="36378" x="10588625" y="5375275"/>
          <p14:tracePt t="36382" x="10588625" y="5399088"/>
          <p14:tracePt t="36383" x="10588625" y="5407025"/>
          <p14:tracePt t="36385" x="10596563" y="5422900"/>
          <p14:tracePt t="36387" x="10596563" y="5438775"/>
          <p14:tracePt t="36389" x="10596563" y="5454650"/>
          <p14:tracePt t="36390" x="10604500" y="5470525"/>
          <p14:tracePt t="36392" x="10612438" y="5486400"/>
          <p14:tracePt t="36395" x="10612438" y="5494338"/>
          <p14:tracePt t="36400" x="10629900" y="5557838"/>
          <p14:tracePt t="36401" x="10637838" y="5565775"/>
          <p14:tracePt t="36404" x="10645775" y="5581650"/>
          <p14:tracePt t="36406" x="10645775" y="5605463"/>
          <p14:tracePt t="36408" x="10661650" y="5621338"/>
          <p14:tracePt t="36410" x="10669588" y="5637213"/>
          <p14:tracePt t="36412" x="10669588" y="5653088"/>
          <p14:tracePt t="36414" x="10685463" y="5670550"/>
          <p14:tracePt t="36416" x="10685463" y="5686425"/>
          <p14:tracePt t="36418" x="10693400" y="5702300"/>
          <p14:tracePt t="36419" x="10709275" y="5710238"/>
          <p14:tracePt t="36422" x="10709275" y="5734050"/>
          <p14:tracePt t="36424" x="10717213" y="5741988"/>
          <p14:tracePt t="36426" x="10725150" y="5749925"/>
          <p14:tracePt t="36428" x="10733088" y="5765800"/>
          <p14:tracePt t="36431" x="10748963" y="5781675"/>
          <p14:tracePt t="36433" x="10748963" y="5789613"/>
          <p14:tracePt t="36435" x="10756900" y="5805488"/>
          <p14:tracePt t="36436" x="10764838" y="5813425"/>
          <p14:tracePt t="36438" x="10772775" y="5829300"/>
          <p14:tracePt t="36440" x="10780713" y="5837238"/>
          <p14:tracePt t="36442" x="10796588" y="5845175"/>
          <p14:tracePt t="36444" x="10804525" y="5861050"/>
          <p14:tracePt t="36448" x="10812463" y="5876925"/>
          <p14:tracePt t="36450" x="10828338" y="5876925"/>
          <p14:tracePt t="36452" x="10836275" y="5892800"/>
          <p14:tracePt t="36454" x="10844213" y="5892800"/>
          <p14:tracePt t="36456" x="10852150" y="5900738"/>
          <p14:tracePt t="36459" x="10860088" y="5908675"/>
          <p14:tracePt t="36460" x="10868025" y="5916613"/>
          <p14:tracePt t="36462" x="10875963" y="5916613"/>
          <p14:tracePt t="36465" x="10883900" y="5916613"/>
          <p14:tracePt t="36467" x="10883900" y="5924550"/>
          <p14:tracePt t="36468" x="10899775" y="5932488"/>
          <p14:tracePt t="36472" x="10907713" y="5932488"/>
          <p14:tracePt t="36473" x="10915650" y="5940425"/>
          <p14:tracePt t="36475" x="10923588" y="5940425"/>
          <p14:tracePt t="36479" x="10931525" y="5948363"/>
          <p14:tracePt t="36482" x="10939463" y="5948363"/>
          <p14:tracePt t="36483" x="10947400" y="5948363"/>
          <p14:tracePt t="36487" x="10955338" y="5948363"/>
          <p14:tracePt t="36491" x="10963275" y="5948363"/>
          <p14:tracePt t="36496" x="10971213" y="5948363"/>
          <p14:tracePt t="36499" x="10980738" y="5948363"/>
          <p14:tracePt t="36501" x="10988675" y="5948363"/>
          <p14:tracePt t="36505" x="10988675" y="5956300"/>
          <p14:tracePt t="36507" x="10996613" y="5956300"/>
          <p14:tracePt t="36512" x="11004550" y="5956300"/>
          <p14:tracePt t="36515" x="11012488" y="5956300"/>
          <p14:tracePt t="36519" x="11020425" y="5956300"/>
          <p14:tracePt t="36523" x="11028363" y="5956300"/>
          <p14:tracePt t="36525" x="11036300" y="5956300"/>
          <p14:tracePt t="36531" x="11044238" y="5956300"/>
          <p14:tracePt t="36537" x="11052175" y="5956300"/>
          <p14:tracePt t="36541" x="11060113" y="5956300"/>
          <p14:tracePt t="36545" x="11068050" y="5956300"/>
          <p14:tracePt t="36548" x="11075988" y="5956300"/>
          <p14:tracePt t="36551" x="11075988" y="5964238"/>
          <p14:tracePt t="36553" x="11083925" y="5964238"/>
          <p14:tracePt t="36557" x="11091863" y="5964238"/>
          <p14:tracePt t="36559" x="11099800" y="5964238"/>
          <p14:tracePt t="36562" x="11107738" y="5964238"/>
          <p14:tracePt t="36566" x="11123613" y="5964238"/>
          <p14:tracePt t="36570" x="11131550" y="5964238"/>
          <p14:tracePt t="36574" x="11139488" y="5964238"/>
          <p14:tracePt t="36578" x="11147425" y="5964238"/>
          <p14:tracePt t="36582" x="11155363" y="5964238"/>
          <p14:tracePt t="36585" x="11163300" y="5964238"/>
          <p14:tracePt t="36592" x="11171238" y="5964238"/>
          <p14:tracePt t="36598" x="11179175" y="5956300"/>
          <p14:tracePt t="36630" x="11187113" y="5956300"/>
          <p14:tracePt t="36664" x="11195050" y="5956300"/>
          <p14:tracePt t="36671" x="11195050" y="5948363"/>
          <p14:tracePt t="36697" x="11195050" y="5940425"/>
          <p14:tracePt t="36705" x="11195050" y="5932488"/>
          <p14:tracePt t="36714" x="11195050" y="5924550"/>
          <p14:tracePt t="36719" x="11195050" y="5916613"/>
          <p14:tracePt t="36722" x="11195050" y="5908675"/>
          <p14:tracePt t="36728" x="11187113" y="5908675"/>
          <p14:tracePt t="36732" x="11187113" y="5900738"/>
          <p14:tracePt t="36767" x="11179175" y="5900738"/>
          <p14:tracePt t="36770" x="11179175" y="5892800"/>
          <p14:tracePt t="36781" x="11171238" y="5892800"/>
          <p14:tracePt t="36783" x="11171238" y="5884863"/>
          <p14:tracePt t="36786" x="11171238" y="5876925"/>
          <p14:tracePt t="36790" x="11163300" y="5876925"/>
          <p14:tracePt t="36798" x="11163300" y="5868988"/>
          <p14:tracePt t="36800" x="11155363" y="5861050"/>
          <p14:tracePt t="36809" x="11147425" y="5861050"/>
          <p14:tracePt t="36811" x="11147425" y="5853113"/>
          <p14:tracePt t="36815" x="11139488" y="5845175"/>
          <p14:tracePt t="36821" x="11131550" y="5845175"/>
          <p14:tracePt t="36823" x="11131550" y="5837238"/>
          <p14:tracePt t="36827" x="11131550" y="5829300"/>
          <p14:tracePt t="36832" x="11123613" y="5829300"/>
          <p14:tracePt t="36834" x="11115675" y="5813425"/>
          <p14:tracePt t="36839" x="11107738" y="5813425"/>
          <p14:tracePt t="36841" x="11107738" y="5805488"/>
          <p14:tracePt t="36845" x="11099800" y="5797550"/>
          <p14:tracePt t="36849" x="11091863" y="5797550"/>
          <p14:tracePt t="36851" x="11091863" y="5789613"/>
          <p14:tracePt t="36853" x="11091863" y="5781675"/>
          <p14:tracePt t="36855" x="11083925" y="5781675"/>
          <p14:tracePt t="36857" x="11075988" y="5781675"/>
          <p14:tracePt t="36859" x="11075988" y="5773738"/>
          <p14:tracePt t="36861" x="11068050" y="5773738"/>
          <p14:tracePt t="36865" x="11068050" y="5765800"/>
          <p14:tracePt t="36868" x="11060113" y="5765800"/>
          <p14:tracePt t="36869" x="11060113" y="5757863"/>
          <p14:tracePt t="36870" x="11052175" y="5757863"/>
          <p14:tracePt t="36873" x="11052175" y="5749925"/>
          <p14:tracePt t="36875" x="11044238" y="5749925"/>
          <p14:tracePt t="36877" x="11036300" y="5741988"/>
          <p14:tracePt t="36885" x="11028363" y="5734050"/>
          <p14:tracePt t="36898" x="11004550" y="5726113"/>
          <p14:tracePt t="36906" x="10996613" y="5726113"/>
          <p14:tracePt t="36910" x="10996613" y="5718175"/>
          <p14:tracePt t="36913" x="10988675" y="5718175"/>
          <p14:tracePt t="36916" x="10988675" y="5710238"/>
          <p14:tracePt t="36922" x="10980738" y="5710238"/>
          <p14:tracePt t="36928" x="10971213" y="5710238"/>
          <p14:tracePt t="36936" x="10971213" y="5702300"/>
          <p14:tracePt t="36938" x="10963275" y="5702300"/>
          <p14:tracePt t="36950" x="10955338" y="5702300"/>
          <p14:tracePt t="36954" x="10955338" y="5694363"/>
          <p14:tracePt t="36959" x="10947400" y="5694363"/>
          <p14:tracePt t="36966" x="10939463" y="5694363"/>
          <p14:tracePt t="36973" x="10939463" y="5686425"/>
          <p14:tracePt t="36984" x="10931525" y="5686425"/>
          <p14:tracePt t="36989" x="10931525" y="5678488"/>
          <p14:tracePt t="37016" x="10931525" y="5670550"/>
          <p14:tracePt t="37039" x="10931525" y="5662613"/>
          <p14:tracePt t="37040" x="10939463" y="5662613"/>
          <p14:tracePt t="37042" x="10947400" y="5662613"/>
          <p14:tracePt t="37047" x="10955338" y="5662613"/>
          <p14:tracePt t="37050" x="10963275" y="5662613"/>
          <p14:tracePt t="37054" x="10971213" y="5662613"/>
          <p14:tracePt t="37056" x="10980738" y="5662613"/>
          <p14:tracePt t="37058" x="10988675" y="5662613"/>
          <p14:tracePt t="37065" x="11012488" y="5662613"/>
          <p14:tracePt t="37068" x="11028363" y="5662613"/>
          <p14:tracePt t="37070" x="11036300" y="5662613"/>
          <p14:tracePt t="37072" x="11044238" y="5662613"/>
          <p14:tracePt t="37074" x="11052175" y="5662613"/>
          <p14:tracePt t="37076" x="11068050" y="5662613"/>
          <p14:tracePt t="37078" x="11075988" y="5662613"/>
          <p14:tracePt t="37083" x="11099800" y="5662613"/>
          <p14:tracePt t="37085" x="11115675" y="5662613"/>
          <p14:tracePt t="37088" x="11139488" y="5662613"/>
          <p14:tracePt t="37090" x="11155363" y="5662613"/>
          <p14:tracePt t="37092" x="11171238" y="5662613"/>
          <p14:tracePt t="37094" x="11187113" y="5662613"/>
          <p14:tracePt t="37098" x="11202988" y="5670550"/>
          <p14:tracePt t="37100" x="11226800" y="5670550"/>
          <p14:tracePt t="37103" x="11242675" y="5670550"/>
          <p14:tracePt t="37104" x="11250613" y="5670550"/>
          <p14:tracePt t="37106" x="11258550" y="5670550"/>
          <p14:tracePt t="37108" x="11274425" y="5670550"/>
          <p14:tracePt t="37110" x="11282363" y="5670550"/>
          <p14:tracePt t="37115" x="11298238" y="5678488"/>
          <p14:tracePt t="37116" x="11314113" y="5678488"/>
          <p14:tracePt t="37118" x="11323638" y="5678488"/>
          <p14:tracePt t="37120" x="11331575" y="5678488"/>
          <p14:tracePt t="37124" x="11339513" y="5678488"/>
          <p14:tracePt t="37125" x="11347450" y="5678488"/>
          <p14:tracePt t="37128" x="11355388" y="5678488"/>
          <p14:tracePt t="37130" x="11363325" y="5678488"/>
          <p14:tracePt t="37135" x="11371263" y="5678488"/>
          <p14:tracePt t="37177" x="11363325" y="5670550"/>
          <p14:tracePt t="37184" x="11355388" y="5670550"/>
          <p14:tracePt t="37187" x="11347450" y="5662613"/>
          <p14:tracePt t="37189" x="11339513" y="5662613"/>
          <p14:tracePt t="37191" x="11339513" y="5653088"/>
          <p14:tracePt t="37193" x="11331575" y="5653088"/>
          <p14:tracePt t="37197" x="11323638" y="5645150"/>
          <p14:tracePt t="37199" x="11314113" y="5645150"/>
          <p14:tracePt t="37203" x="11306175" y="5645150"/>
          <p14:tracePt t="37205" x="11306175" y="5637213"/>
          <p14:tracePt t="37207" x="11298238" y="5637213"/>
          <p14:tracePt t="37210" x="11290300" y="5637213"/>
          <p14:tracePt t="37213" x="11282363" y="5629275"/>
          <p14:tracePt t="37216" x="11274425" y="5629275"/>
          <p14:tracePt t="37218" x="11266488" y="5629275"/>
          <p14:tracePt t="37219" x="11266488" y="5621338"/>
          <p14:tracePt t="37222" x="11258550" y="5621338"/>
          <p14:tracePt t="37224" x="11250613" y="5621338"/>
          <p14:tracePt t="37226" x="11242675" y="5621338"/>
          <p14:tracePt t="37228" x="11234738" y="5621338"/>
          <p14:tracePt t="37231" x="11226800" y="5621338"/>
          <p14:tracePt t="37234" x="11218863" y="5613400"/>
          <p14:tracePt t="37236" x="11202988" y="5613400"/>
          <p14:tracePt t="37240" x="11195050" y="5613400"/>
          <p14:tracePt t="37242" x="11179175" y="5613400"/>
          <p14:tracePt t="37244" x="11179175" y="5605463"/>
          <p14:tracePt t="37247" x="11171238" y="5605463"/>
          <p14:tracePt t="37250" x="11155363" y="5597525"/>
          <p14:tracePt t="37252" x="11147425" y="5597525"/>
          <p14:tracePt t="37256" x="11131550" y="5597525"/>
          <p14:tracePt t="37260" x="11123613" y="5597525"/>
          <p14:tracePt t="37262" x="11115675" y="5597525"/>
          <p14:tracePt t="37266" x="11107738" y="5597525"/>
          <p14:tracePt t="37268" x="11099800" y="5597525"/>
          <p14:tracePt t="37270" x="11091863" y="5597525"/>
          <p14:tracePt t="37272" x="11083925" y="5589588"/>
          <p14:tracePt t="37276" x="11075988" y="5589588"/>
          <p14:tracePt t="37282" x="11068050" y="5589588"/>
          <p14:tracePt t="37286" x="11060113" y="5589588"/>
          <p14:tracePt t="37291" x="11052175" y="5581650"/>
          <p14:tracePt t="37293" x="11044238" y="5581650"/>
          <p14:tracePt t="37299" x="11036300" y="5581650"/>
          <p14:tracePt t="37301" x="11036300" y="5573713"/>
          <p14:tracePt t="37305" x="11036300" y="5565775"/>
          <p14:tracePt t="37307" x="11028363" y="5565775"/>
          <p14:tracePt t="37311" x="11028363" y="5557838"/>
          <p14:tracePt t="37316" x="11020425" y="5557838"/>
          <p14:tracePt t="37318" x="11012488" y="5549900"/>
          <p14:tracePt t="37321" x="11012488" y="5534025"/>
          <p14:tracePt t="37323" x="11004550" y="5534025"/>
          <p14:tracePt t="37325" x="11004550" y="5526088"/>
          <p14:tracePt t="37332" x="10988675" y="5510213"/>
          <p14:tracePt t="37334" x="10988675" y="5502275"/>
          <p14:tracePt t="37335" x="10988675" y="5494338"/>
          <p14:tracePt t="37337" x="10988675" y="5486400"/>
          <p14:tracePt t="37339" x="10980738" y="5478463"/>
          <p14:tracePt t="37341" x="10980738" y="5470525"/>
          <p14:tracePt t="37343" x="10980738" y="5462588"/>
          <p14:tracePt t="37345" x="10971213" y="5454650"/>
          <p14:tracePt t="37349" x="10963275" y="5430838"/>
          <p14:tracePt t="37351" x="10963275" y="5422900"/>
          <p14:tracePt t="37353" x="10963275" y="5407025"/>
          <p14:tracePt t="37355" x="10955338" y="5399088"/>
          <p14:tracePt t="37357" x="10955338" y="5391150"/>
          <p14:tracePt t="37359" x="10947400" y="5375275"/>
          <p14:tracePt t="37361" x="10947400" y="5367338"/>
          <p14:tracePt t="37364" x="10947400" y="5351463"/>
          <p14:tracePt t="37367" x="10939463" y="5327650"/>
          <p14:tracePt t="37369" x="10931525" y="5310188"/>
          <p14:tracePt t="37371" x="10923588" y="5286375"/>
          <p14:tracePt t="37374" x="10923588" y="5270500"/>
          <p14:tracePt t="37375" x="10907713" y="5270500"/>
          <p14:tracePt t="37378" x="10907713" y="5254625"/>
          <p14:tracePt t="37381" x="10899775" y="5238750"/>
          <p14:tracePt t="37384" x="10891838" y="5214938"/>
          <p14:tracePt t="37386" x="10883900" y="5199063"/>
          <p14:tracePt t="37388" x="10883900" y="5183188"/>
          <p14:tracePt t="37390" x="10875963" y="5159375"/>
          <p14:tracePt t="37391" x="10868025" y="5143500"/>
          <p14:tracePt t="37394" x="10868025" y="5127625"/>
          <p14:tracePt t="37396" x="10860088" y="5111750"/>
          <p14:tracePt t="37399" x="10852150" y="5095875"/>
          <p14:tracePt t="37400" x="10844213" y="5072063"/>
          <p14:tracePt t="37402" x="10836275" y="5056188"/>
          <p14:tracePt t="37404" x="10828338" y="5040313"/>
          <p14:tracePt t="37406" x="10820400" y="5024438"/>
          <p14:tracePt t="37407" x="10812463" y="5000625"/>
          <p14:tracePt t="37411" x="10804525" y="4984750"/>
          <p14:tracePt t="37414" x="10780713" y="4951413"/>
          <p14:tracePt t="37416" x="10772775" y="4935538"/>
          <p14:tracePt t="37419" x="10756900" y="4911725"/>
          <p14:tracePt t="37420" x="10748963" y="4903788"/>
          <p14:tracePt t="37422" x="10733088" y="4887913"/>
          <p14:tracePt t="37424" x="10725150" y="4872038"/>
          <p14:tracePt t="37426" x="10709275" y="4864100"/>
          <p14:tracePt t="37427" x="10693400" y="4840288"/>
          <p14:tracePt t="37430" x="10685463" y="4832350"/>
          <p14:tracePt t="37432" x="10661650" y="4824413"/>
          <p14:tracePt t="37434" x="10645775" y="4808538"/>
          <p14:tracePt t="37436" x="10637838" y="4800600"/>
          <p14:tracePt t="37438" x="10620375" y="4784725"/>
          <p14:tracePt t="37440" x="10604500" y="4776788"/>
          <p14:tracePt t="37442" x="10588625" y="4768850"/>
          <p14:tracePt t="37443" x="10580688" y="4760913"/>
          <p14:tracePt t="37447" x="10548938" y="4752975"/>
          <p14:tracePt t="37449" x="10541000" y="4745038"/>
          <p14:tracePt t="37451" x="10525125" y="4745038"/>
          <p14:tracePt t="37453" x="10525125" y="4737100"/>
          <p14:tracePt t="37455" x="10517188" y="4729163"/>
          <p14:tracePt t="37457" x="10501313" y="4729163"/>
          <p14:tracePt t="37458" x="10493375" y="4729163"/>
          <p14:tracePt t="37460" x="10485438" y="4721225"/>
          <p14:tracePt t="37463" x="10477500" y="4721225"/>
          <p14:tracePt t="37467" x="10469563" y="4721225"/>
          <p14:tracePt t="37469" x="10461625" y="4721225"/>
          <p14:tracePt t="37471" x="10453688" y="4721225"/>
          <p14:tracePt t="37473" x="10453688" y="4713288"/>
          <p14:tracePt t="37474" x="10445750" y="4713288"/>
          <p14:tracePt t="37479" x="10437813" y="4713288"/>
          <p14:tracePt t="37482" x="10429875" y="4705350"/>
          <p14:tracePt t="37485" x="10421938" y="4705350"/>
          <p14:tracePt t="37489" x="10414000" y="4705350"/>
          <p14:tracePt t="37490" x="10414000" y="4697413"/>
          <p14:tracePt t="37493" x="10406063" y="4697413"/>
          <p14:tracePt t="37495" x="10398125" y="4697413"/>
          <p14:tracePt t="37499" x="10390188" y="4689475"/>
          <p14:tracePt t="37506" x="10382250" y="4689475"/>
          <p14:tracePt t="37507" x="10382250" y="4681538"/>
          <p14:tracePt t="37509" x="10374313" y="4681538"/>
          <p14:tracePt t="37510" x="10366375" y="4681538"/>
          <p14:tracePt t="37513" x="10366375" y="4673600"/>
          <p14:tracePt t="37517" x="10358438" y="4665663"/>
          <p14:tracePt t="37524" x="10350500" y="4665663"/>
          <p14:tracePt t="37525" x="10350500" y="4657725"/>
          <p14:tracePt t="37540" x="10350500" y="4649788"/>
          <p14:tracePt t="37556" x="10350500" y="4641850"/>
          <p14:tracePt t="37557" x="10342563" y="4641850"/>
          <p14:tracePt t="37559" x="10342563" y="4633913"/>
          <p14:tracePt t="37566" x="10334625" y="4633913"/>
          <p14:tracePt t="37568" x="10334625" y="4624388"/>
          <p14:tracePt t="37576" x="10334625" y="4616450"/>
          <p14:tracePt t="37582" x="10334625" y="4608513"/>
          <p14:tracePt t="37586" x="10334625" y="4600575"/>
          <p14:tracePt t="37592" x="10334625" y="4592638"/>
          <p14:tracePt t="37599" x="10334625" y="4584700"/>
          <p14:tracePt t="37602" x="10334625" y="4576763"/>
          <p14:tracePt t="37606" x="10334625" y="4568825"/>
          <p14:tracePt t="37610" x="10334625" y="4560888"/>
          <p14:tracePt t="37616" x="10334625" y="4552950"/>
          <p14:tracePt t="37621" x="10334625" y="4545013"/>
          <p14:tracePt t="37623" x="10334625" y="4537075"/>
          <p14:tracePt t="37627" x="10326688" y="4529138"/>
          <p14:tracePt t="37633" x="10326688" y="4521200"/>
          <p14:tracePt t="37637" x="10326688" y="4513263"/>
          <p14:tracePt t="37639" x="10318750" y="4505325"/>
          <p14:tracePt t="37647" x="10318750" y="4497388"/>
          <p14:tracePt t="37653" x="10310813" y="4489450"/>
          <p14:tracePt t="37659" x="10302875" y="4489450"/>
          <p14:tracePt t="37667" x="10302875" y="4481513"/>
          <p14:tracePt t="37671" x="10294938" y="4481513"/>
          <p14:tracePt t="37677" x="10294938" y="4473575"/>
          <p14:tracePt t="37681" x="10287000" y="4473575"/>
          <p14:tracePt t="37685" x="10279063" y="4473575"/>
          <p14:tracePt t="37688" x="10269538" y="4473575"/>
          <p14:tracePt t="37690" x="10269538" y="4465638"/>
          <p14:tracePt t="37694" x="10261600" y="4465638"/>
          <p14:tracePt t="37700" x="10253663" y="4465638"/>
          <p14:tracePt t="37707" x="10245725" y="4465638"/>
          <p14:tracePt t="37710" x="10245725" y="4457700"/>
          <p14:tracePt t="37716" x="10237788" y="4457700"/>
          <p14:tracePt t="37781" x="10237788" y="4449763"/>
          <p14:tracePt t="37790" x="10245725" y="4449763"/>
          <p14:tracePt t="37793" x="10245725" y="4441825"/>
          <p14:tracePt t="37797" x="10253663" y="4441825"/>
          <p14:tracePt t="37803" x="10261600" y="4441825"/>
          <p14:tracePt t="37809" x="10279063" y="4441825"/>
          <p14:tracePt t="37815" x="10287000" y="4441825"/>
          <p14:tracePt t="37819" x="10294938" y="4441825"/>
          <p14:tracePt t="37821" x="10302875" y="4441825"/>
          <p14:tracePt t="37827" x="10310813" y="4441825"/>
          <p14:tracePt t="37831" x="10318750" y="4441825"/>
          <p14:tracePt t="37837" x="10326688" y="4441825"/>
          <p14:tracePt t="37839" x="10326688" y="4433888"/>
          <p14:tracePt t="37841" x="10334625" y="4433888"/>
          <p14:tracePt t="37851" x="10342563" y="4433888"/>
          <p14:tracePt t="37914" x="10334625" y="4433888"/>
          <p14:tracePt t="37920" x="10326688" y="4433888"/>
          <p14:tracePt t="37930" x="10318750" y="4433888"/>
          <p14:tracePt t="37997" x="10318750" y="4441825"/>
          <p14:tracePt t="38005" x="10318750" y="4449763"/>
          <p14:tracePt t="38011" x="10326688" y="4449763"/>
          <p14:tracePt t="38016" x="10334625" y="4449763"/>
          <p14:tracePt t="38032" x="10334625" y="4457700"/>
          <p14:tracePt t="38034" x="10342563" y="4457700"/>
          <p14:tracePt t="38072" x="10342563" y="4465638"/>
          <p14:tracePt t="38075" x="10334625" y="4465638"/>
          <p14:tracePt t="38080" x="10326688" y="4465638"/>
          <p14:tracePt t="38083" x="10326688" y="4473575"/>
          <p14:tracePt t="38084" x="10318750" y="4473575"/>
          <p14:tracePt t="38088" x="10310813" y="4481513"/>
          <p14:tracePt t="38092" x="10302875" y="4481513"/>
          <p14:tracePt t="38095" x="10287000" y="4489450"/>
          <p14:tracePt t="38098" x="10279063" y="4489450"/>
          <p14:tracePt t="38099" x="10269538" y="4497388"/>
          <p14:tracePt t="38101" x="10253663" y="4505325"/>
          <p14:tracePt t="38103" x="10245725" y="4505325"/>
          <p14:tracePt t="38105" x="10229850" y="4513263"/>
          <p14:tracePt t="38107" x="10221913" y="4521200"/>
          <p14:tracePt t="38109" x="10213975" y="4529138"/>
          <p14:tracePt t="38112" x="10190163" y="4537075"/>
          <p14:tracePt t="38115" x="10166350" y="4545013"/>
          <p14:tracePt t="38117" x="10150475" y="4560888"/>
          <p14:tracePt t="38118" x="10126663" y="4568825"/>
          <p14:tracePt t="38121" x="10118725" y="4576763"/>
          <p14:tracePt t="38123" x="10102850" y="4584700"/>
          <p14:tracePt t="38125" x="10086975" y="4592638"/>
          <p14:tracePt t="38128" x="10063163" y="4608513"/>
          <p14:tracePt t="38132" x="10039350" y="4624388"/>
          <p14:tracePt t="38133" x="10023475" y="4641850"/>
          <p14:tracePt t="38136" x="10015538" y="4657725"/>
          <p14:tracePt t="38137" x="9999663" y="4665663"/>
          <p14:tracePt t="38139" x="9991725" y="4673600"/>
          <p14:tracePt t="38141" x="9983788" y="4697413"/>
          <p14:tracePt t="38143" x="9975850" y="4705350"/>
          <p14:tracePt t="38147" x="9959975" y="4737100"/>
          <p14:tracePt t="38150" x="9959975" y="4760913"/>
          <p14:tracePt t="38152" x="9952038" y="4768850"/>
          <p14:tracePt t="38153" x="9944100" y="4784725"/>
          <p14:tracePt t="38155" x="9944100" y="4800600"/>
          <p14:tracePt t="38157" x="9944100" y="4824413"/>
          <p14:tracePt t="38159" x="9944100" y="4832350"/>
          <p14:tracePt t="38161" x="9936163" y="4848225"/>
          <p14:tracePt t="38164" x="9936163" y="4864100"/>
          <p14:tracePt t="38166" x="9936163" y="4879975"/>
          <p14:tracePt t="38167" x="9936163" y="4895850"/>
          <p14:tracePt t="38169" x="9936163" y="4919663"/>
          <p14:tracePt t="38170" x="9936163" y="4927600"/>
          <p14:tracePt t="38173" x="9936163" y="4943475"/>
          <p14:tracePt t="38175" x="9936163" y="4959350"/>
          <p14:tracePt t="38177" x="9936163" y="4967288"/>
          <p14:tracePt t="38180" x="9936163" y="5000625"/>
          <p14:tracePt t="38182" x="9936163" y="5008563"/>
          <p14:tracePt t="38184" x="9936163" y="5016500"/>
          <p14:tracePt t="38185" x="9944100" y="5024438"/>
          <p14:tracePt t="38188" x="9944100" y="5032375"/>
          <p14:tracePt t="38190" x="9952038" y="5040313"/>
          <p14:tracePt t="38192" x="9952038" y="5048250"/>
          <p14:tracePt t="38194" x="9959975" y="5056188"/>
          <p14:tracePt t="38198" x="9967913" y="5064125"/>
          <p14:tracePt t="38200" x="9975850" y="5072063"/>
          <p14:tracePt t="38201" x="9975850" y="5080000"/>
          <p14:tracePt t="38203" x="9983788" y="5080000"/>
          <p14:tracePt t="38206" x="9983788" y="5087938"/>
          <p14:tracePt t="38208" x="9999663" y="5095875"/>
          <p14:tracePt t="38213" x="10007600" y="5095875"/>
          <p14:tracePt t="38215" x="10007600" y="5103813"/>
          <p14:tracePt t="38216" x="10015538" y="5103813"/>
          <p14:tracePt t="38218" x="10015538" y="5111750"/>
          <p14:tracePt t="38220" x="10023475" y="5111750"/>
          <p14:tracePt t="38222" x="10031413" y="5111750"/>
          <p14:tracePt t="38226" x="10039350" y="5119688"/>
          <p14:tracePt t="38232" x="10047288" y="5119688"/>
          <p14:tracePt t="38240" x="10055225" y="5119688"/>
          <p14:tracePt t="38329" x="10055225" y="5127625"/>
          <p14:tracePt t="38370" x="10055225" y="5135563"/>
          <p14:tracePt t="38392" x="10055225" y="5143500"/>
          <p14:tracePt t="38417" x="10055225" y="5151438"/>
          <p14:tracePt t="38489" x="10055225" y="5159375"/>
          <p14:tracePt t="38666" x="10047288" y="5159375"/>
          <p14:tracePt t="38680" x="10047288" y="5167313"/>
          <p14:tracePt t="38684" x="10039350" y="5167313"/>
          <p14:tracePt t="38690" x="10031413" y="5167313"/>
          <p14:tracePt t="38692" x="10031413" y="5175250"/>
          <p14:tracePt t="38702" x="10023475" y="5175250"/>
          <p14:tracePt t="38715" x="10015538" y="5183188"/>
          <p14:tracePt t="38724" x="10007600" y="5183188"/>
          <p14:tracePt t="38731" x="9999663" y="5191125"/>
          <p14:tracePt t="38740" x="9991725" y="5191125"/>
          <p14:tracePt t="38749" x="9991725" y="5199063"/>
          <p14:tracePt t="38755" x="9983788" y="5199063"/>
          <p14:tracePt t="38975" x="9975850" y="5199063"/>
          <p14:tracePt t="39378" x="9967913" y="5199063"/>
          <p14:tracePt t="39381" x="9967913" y="5191125"/>
          <p14:tracePt t="39392" x="9959975" y="5191125"/>
          <p14:tracePt t="39403" x="9959975" y="5183188"/>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0761F52-BB2A-4CF3-A955-6638F57FE485}"/>
              </a:ext>
            </a:extLst>
          </p:cNvPr>
          <p:cNvSpPr>
            <a:spLocks noGrp="1"/>
          </p:cNvSpPr>
          <p:nvPr>
            <p:ph type="body" idx="1"/>
          </p:nvPr>
        </p:nvSpPr>
        <p:spPr>
          <a:xfrm>
            <a:off x="839787" y="668337"/>
            <a:ext cx="10512425" cy="823912"/>
          </a:xfrm>
        </p:spPr>
        <p:txBody>
          <a:bodyPr anchor="ctr">
            <a:normAutofit/>
          </a:bodyPr>
          <a:lstStyle/>
          <a:p>
            <a:pPr algn="ctr"/>
            <a:r>
              <a:rPr lang="en-US" dirty="0">
                <a:latin typeface="Times New Roman" panose="02020603050405020304" pitchFamily="18" charset="0"/>
                <a:cs typeface="Times New Roman" panose="02020603050405020304" pitchFamily="18" charset="0"/>
              </a:rPr>
              <a:t>Linear Regression Model – Positive Reviews – Publishers, Owners, &amp; Median Play Time</a:t>
            </a:r>
          </a:p>
        </p:txBody>
      </p:sp>
      <p:pic>
        <p:nvPicPr>
          <p:cNvPr id="9" name="Content Placeholder 8" descr="A screenshot of a cell phone&#10;&#10;Description automatically generated">
            <a:extLst>
              <a:ext uri="{FF2B5EF4-FFF2-40B4-BE49-F238E27FC236}">
                <a16:creationId xmlns:a16="http://schemas.microsoft.com/office/drawing/2014/main" id="{FA53DBDA-CADB-4E6A-85CE-012A8A758F9F}"/>
              </a:ext>
            </a:extLst>
          </p:cNvPr>
          <p:cNvPicPr>
            <a:picLocks noGrp="1" noChangeAspect="1"/>
          </p:cNvPicPr>
          <p:nvPr>
            <p:ph sz="half" idx="2"/>
          </p:nvPr>
        </p:nvPicPr>
        <p:blipFill>
          <a:blip r:embed="rId4">
            <a:extLst>
              <a:ext uri="{28A0092B-C50C-407E-A947-70E740481C1C}">
                <a14:useLocalDpi xmlns:a14="http://schemas.microsoft.com/office/drawing/2010/main" val="0"/>
              </a:ext>
            </a:extLst>
          </a:blip>
          <a:stretch>
            <a:fillRect/>
          </a:stretch>
        </p:blipFill>
        <p:spPr>
          <a:xfrm>
            <a:off x="1004925" y="1492250"/>
            <a:ext cx="10182150" cy="4697413"/>
          </a:xfrm>
        </p:spPr>
      </p:pic>
      <p:pic>
        <p:nvPicPr>
          <p:cNvPr id="10" name="Audio 9">
            <a:hlinkClick r:id="" action="ppaction://media"/>
            <a:extLst>
              <a:ext uri="{FF2B5EF4-FFF2-40B4-BE49-F238E27FC236}">
                <a16:creationId xmlns:a16="http://schemas.microsoft.com/office/drawing/2014/main" id="{8C0E3727-AA1A-4B4E-A8B6-859A796A28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33359217"/>
      </p:ext>
    </p:extLst>
  </p:cSld>
  <p:clrMapOvr>
    <a:masterClrMapping/>
  </p:clrMapOvr>
  <mc:AlternateContent xmlns:mc="http://schemas.openxmlformats.org/markup-compatibility/2006">
    <mc:Choice xmlns:p14="http://schemas.microsoft.com/office/powerpoint/2010/main" Requires="p14">
      <p:transition spd="slow" p14:dur="2000" advTm="53183"/>
    </mc:Choice>
    <mc:Fallback>
      <p:transition spd="slow" advTm="53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extLst>
    <p:ext uri="{3A86A75C-4F4B-4683-9AE1-C65F6400EC91}">
      <p14:laserTraceLst xmlns:p14="http://schemas.microsoft.com/office/powerpoint/2010/main">
        <p14:tracePtLst>
          <p14:tracePt t="1149" x="9952038" y="5175250"/>
          <p14:tracePt t="1152" x="9952038" y="5167313"/>
          <p14:tracePt t="1153" x="9944100" y="5167313"/>
          <p14:tracePt t="1155" x="9944100" y="5159375"/>
          <p14:tracePt t="1157" x="9926638" y="5159375"/>
          <p14:tracePt t="1159" x="9926638" y="5151438"/>
          <p14:tracePt t="1161" x="9918700" y="5143500"/>
          <p14:tracePt t="1164" x="9910763" y="5143500"/>
          <p14:tracePt t="1165" x="9902825" y="5135563"/>
          <p14:tracePt t="1168" x="9894888" y="5127625"/>
          <p14:tracePt t="1170" x="9879013" y="5119688"/>
          <p14:tracePt t="1171" x="9879013" y="5111750"/>
          <p14:tracePt t="1173" x="9863138" y="5103813"/>
          <p14:tracePt t="1175" x="9855200" y="5095875"/>
          <p14:tracePt t="1179" x="9847263" y="5087938"/>
          <p14:tracePt t="1181" x="9823450" y="5072063"/>
          <p14:tracePt t="1185" x="9807575" y="5064125"/>
          <p14:tracePt t="1187" x="9783763" y="5040313"/>
          <p14:tracePt t="1189" x="9767888" y="5040313"/>
          <p14:tracePt t="1191" x="9752013" y="5024438"/>
          <p14:tracePt t="1193" x="9736138" y="5016500"/>
          <p14:tracePt t="1195" x="9720263" y="5000625"/>
          <p14:tracePt t="1198" x="9712325" y="4992688"/>
          <p14:tracePt t="1201" x="9696450" y="4976813"/>
          <p14:tracePt t="1202" x="9680575" y="4967288"/>
          <p14:tracePt t="1203" x="9672638" y="4959350"/>
          <p14:tracePt t="1205" x="9656763" y="4943475"/>
          <p14:tracePt t="1207" x="9640888" y="4935538"/>
          <p14:tracePt t="1209" x="9625013" y="4919663"/>
          <p14:tracePt t="1211" x="9617075" y="4911725"/>
          <p14:tracePt t="1214" x="9593263" y="4895850"/>
          <p14:tracePt t="1216" x="9585325" y="4887913"/>
          <p14:tracePt t="1218" x="9575800" y="4872038"/>
          <p14:tracePt t="1219" x="9551988" y="4864100"/>
          <p14:tracePt t="1221" x="9544050" y="4848225"/>
          <p14:tracePt t="1223" x="9528175" y="4840288"/>
          <p14:tracePt t="1225" x="9504363" y="4824413"/>
          <p14:tracePt t="1226" x="9496425" y="4816475"/>
          <p14:tracePt t="1228" x="9480550" y="4808538"/>
          <p14:tracePt t="1231" x="9456738" y="4792663"/>
          <p14:tracePt t="1233" x="9440863" y="4784725"/>
          <p14:tracePt t="1235" x="9424988" y="4768850"/>
          <p14:tracePt t="1236" x="9409113" y="4760913"/>
          <p14:tracePt t="1238" x="9393238" y="4745038"/>
          <p14:tracePt t="1240" x="9377363" y="4737100"/>
          <p14:tracePt t="1242" x="9353550" y="4721225"/>
          <p14:tracePt t="1245" x="9337675" y="4713288"/>
          <p14:tracePt t="1249" x="9313863" y="4697413"/>
          <p14:tracePt t="1253" x="9266238" y="4665663"/>
          <p14:tracePt t="1254" x="9234488" y="4649788"/>
          <p14:tracePt t="1256" x="9217025" y="4641850"/>
          <p14:tracePt t="1257" x="9201150" y="4633913"/>
          <p14:tracePt t="1260" x="9185275" y="4616450"/>
          <p14:tracePt t="1262" x="9169400" y="4608513"/>
          <p14:tracePt t="1264" x="9137650" y="4592638"/>
          <p14:tracePt t="1267" x="9129713" y="4584700"/>
          <p14:tracePt t="1271" x="9066213" y="4552950"/>
          <p14:tracePt t="1274" x="9058275" y="4545013"/>
          <p14:tracePt t="1276" x="9042400" y="4537075"/>
          <p14:tracePt t="1279" x="9026525" y="4529138"/>
          <p14:tracePt t="1281" x="9002713" y="4521200"/>
          <p14:tracePt t="1283" x="8994775" y="4513263"/>
          <p14:tracePt t="1285" x="8986838" y="4505325"/>
          <p14:tracePt t="1286" x="8963025" y="4497388"/>
          <p14:tracePt t="1288" x="8955088" y="4497388"/>
          <p14:tracePt t="1290" x="8947150" y="4489450"/>
          <p14:tracePt t="1292" x="8939213" y="4489450"/>
          <p14:tracePt t="1295" x="8931275" y="4481513"/>
          <p14:tracePt t="1298" x="8915400" y="4473575"/>
          <p14:tracePt t="1300" x="8907463" y="4473575"/>
          <p14:tracePt t="1302" x="8899525" y="4473575"/>
          <p14:tracePt t="1304" x="8899525" y="4465638"/>
          <p14:tracePt t="1307" x="8891588" y="4457700"/>
          <p14:tracePt t="1311" x="8883650" y="4449763"/>
          <p14:tracePt t="1315" x="8874125" y="4449763"/>
          <p14:tracePt t="1354" x="8874125" y="4441825"/>
          <p14:tracePt t="1502" x="8866188" y="4441825"/>
          <p14:tracePt t="1511" x="8858250" y="4441825"/>
          <p14:tracePt t="1516" x="8850313" y="4441825"/>
          <p14:tracePt t="1517" x="8842375" y="4449763"/>
          <p14:tracePt t="1521" x="8834438" y="4449763"/>
          <p14:tracePt t="1525" x="8826500" y="4449763"/>
          <p14:tracePt t="1528" x="8810625" y="4449763"/>
          <p14:tracePt t="1531" x="8802688" y="4449763"/>
          <p14:tracePt t="1533" x="8794750" y="4449763"/>
          <p14:tracePt t="1535" x="8786813" y="4449763"/>
          <p14:tracePt t="1539" x="8778875" y="4449763"/>
          <p14:tracePt t="1541" x="8770938" y="4449763"/>
          <p14:tracePt t="1545" x="8763000" y="4449763"/>
          <p14:tracePt t="1549" x="8755063" y="4449763"/>
          <p14:tracePt t="1624" x="8747125" y="4441825"/>
          <p14:tracePt t="1630" x="8739188" y="4433888"/>
          <p14:tracePt t="1633" x="8731250" y="4433888"/>
          <p14:tracePt t="1634" x="8731250" y="4418013"/>
          <p14:tracePt t="1637" x="8723313" y="4418013"/>
          <p14:tracePt t="1640" x="8707438" y="4402138"/>
          <p14:tracePt t="1641" x="8699500" y="4394200"/>
          <p14:tracePt t="1643" x="8691563" y="4386263"/>
          <p14:tracePt t="1647" x="8683625" y="4378325"/>
          <p14:tracePt t="1648" x="8675688" y="4370388"/>
          <p14:tracePt t="1649" x="8667750" y="4362450"/>
          <p14:tracePt t="1651" x="8659813" y="4354513"/>
          <p14:tracePt t="1653" x="8651875" y="4346575"/>
          <p14:tracePt t="1655" x="8643938" y="4338638"/>
          <p14:tracePt t="1657" x="8636000" y="4330700"/>
          <p14:tracePt t="1659" x="8628063" y="4322763"/>
          <p14:tracePt t="1662" x="8620125" y="4322763"/>
          <p14:tracePt t="1664" x="8612188" y="4306888"/>
          <p14:tracePt t="1667" x="8604250" y="4298950"/>
          <p14:tracePt t="1672" x="8596313" y="4281488"/>
          <p14:tracePt t="1673" x="8588375" y="4281488"/>
          <p14:tracePt t="1678" x="8580438" y="4273550"/>
          <p14:tracePt t="1682" x="8580438" y="4265613"/>
          <p14:tracePt t="1684" x="8572500" y="4265613"/>
          <p14:tracePt t="1685" x="8564563" y="4257675"/>
          <p14:tracePt t="1688" x="8564563" y="4249738"/>
          <p14:tracePt t="1693" x="8556625" y="4241800"/>
          <p14:tracePt t="1697" x="8556625" y="4233863"/>
          <p14:tracePt t="1702" x="8556625" y="4225925"/>
          <p14:tracePt t="1703" x="8548688" y="4225925"/>
          <p14:tracePt t="1709" x="8548688" y="4217988"/>
          <p14:tracePt t="1715" x="8548688" y="4210050"/>
          <p14:tracePt t="1717" x="8540750" y="4210050"/>
          <p14:tracePt t="1722" x="8540750" y="4202113"/>
          <p14:tracePt t="1724" x="8531225" y="4194175"/>
          <p14:tracePt t="1731" x="8531225" y="4186238"/>
          <p14:tracePt t="1734" x="8531225" y="4178300"/>
          <p14:tracePt t="1739" x="8523288" y="4170363"/>
          <p14:tracePt t="1747" x="8523288" y="4162425"/>
          <p14:tracePt t="1752" x="8515350" y="4154488"/>
          <p14:tracePt t="1756" x="8515350" y="4146550"/>
          <p14:tracePt t="1762" x="8515350" y="4138613"/>
          <p14:tracePt t="1766" x="8515350" y="4130675"/>
          <p14:tracePt t="1771" x="8507413" y="4130675"/>
          <p14:tracePt t="1774" x="8499475" y="4122738"/>
          <p14:tracePt t="1778" x="8499475" y="4114800"/>
          <p14:tracePt t="1780" x="8499475" y="4106863"/>
          <p14:tracePt t="1784" x="8499475" y="4098925"/>
          <p14:tracePt t="1789" x="8499475" y="4083050"/>
          <p14:tracePt t="1790" x="8491538" y="4083050"/>
          <p14:tracePt t="1794" x="8491538" y="4075113"/>
          <p14:tracePt t="1798" x="8491538" y="4059238"/>
          <p14:tracePt t="1800" x="8483600" y="4059238"/>
          <p14:tracePt t="1802" x="8483600" y="4051300"/>
          <p14:tracePt t="1804" x="8475663" y="4051300"/>
          <p14:tracePt t="1806" x="8475663" y="4043363"/>
          <p14:tracePt t="1807" x="8475663" y="4035425"/>
          <p14:tracePt t="1811" x="8475663" y="4027488"/>
          <p14:tracePt t="1814" x="8467725" y="4027488"/>
          <p14:tracePt t="1815" x="8467725" y="4019550"/>
          <p14:tracePt t="1817" x="8467725" y="4011613"/>
          <p14:tracePt t="1819" x="8467725" y="4003675"/>
          <p14:tracePt t="1823" x="8459788" y="3995738"/>
          <p14:tracePt t="1828" x="8459788" y="3987800"/>
          <p14:tracePt t="1831" x="8443913" y="3979863"/>
          <p14:tracePt t="1833" x="8443913" y="3971925"/>
          <p14:tracePt t="1835" x="8443913" y="3963988"/>
          <p14:tracePt t="1837" x="8435975" y="3956050"/>
          <p14:tracePt t="1839" x="8435975" y="3948113"/>
          <p14:tracePt t="1843" x="8420100" y="3938588"/>
          <p14:tracePt t="1846" x="8420100" y="3930650"/>
          <p14:tracePt t="1848" x="8412163" y="3930650"/>
          <p14:tracePt t="1849" x="8412163" y="3922713"/>
          <p14:tracePt t="1851" x="8404225" y="3914775"/>
          <p14:tracePt t="1853" x="8396288" y="3906838"/>
          <p14:tracePt t="1855" x="8388350" y="3898900"/>
          <p14:tracePt t="1857" x="8388350" y="3890963"/>
          <p14:tracePt t="1859" x="8380413" y="3890963"/>
          <p14:tracePt t="1861" x="8380413" y="3883025"/>
          <p14:tracePt t="1863" x="8372475" y="3883025"/>
          <p14:tracePt t="1865" x="8372475" y="3875088"/>
          <p14:tracePt t="1867" x="8364538" y="3875088"/>
          <p14:tracePt t="1869" x="8356600" y="3867150"/>
          <p14:tracePt t="1871" x="8356600" y="3859213"/>
          <p14:tracePt t="1873" x="8348663" y="3859213"/>
          <p14:tracePt t="1879" x="8332788" y="3851275"/>
          <p14:tracePt t="1884" x="8324850" y="3851275"/>
          <p14:tracePt t="1886" x="8324850" y="3843338"/>
          <p14:tracePt t="1890" x="8324850" y="3835400"/>
          <p14:tracePt t="1894" x="8316913" y="3835400"/>
          <p14:tracePt t="1902" x="8308975" y="3835400"/>
          <p14:tracePt t="1908" x="8308975" y="3827463"/>
          <p14:tracePt t="1911" x="8301038" y="3827463"/>
          <p14:tracePt t="1922" x="8301038" y="3819525"/>
          <p14:tracePt t="1932" x="8293100" y="3819525"/>
          <p14:tracePt t="1934" x="8293100" y="3811588"/>
          <p14:tracePt t="1945" x="8285163" y="3811588"/>
          <p14:tracePt t="1946" x="8285163" y="3803650"/>
          <p14:tracePt t="1950" x="8277225" y="3803650"/>
          <p14:tracePt t="1955" x="8269288" y="3795713"/>
          <p14:tracePt t="1959" x="8261350" y="3795713"/>
          <p14:tracePt t="1963" x="8261350" y="3787775"/>
          <p14:tracePt t="1972" x="8261350" y="3779838"/>
          <p14:tracePt t="1973" x="8253413" y="3779838"/>
          <p14:tracePt t="1975" x="8253413" y="3771900"/>
          <p14:tracePt t="1978" x="8253413" y="3763963"/>
          <p14:tracePt t="1983" x="8253413" y="3756025"/>
          <p14:tracePt t="1987" x="8253413" y="3748088"/>
          <p14:tracePt t="1990" x="8261350" y="3748088"/>
          <p14:tracePt t="1993" x="8277225" y="3732213"/>
          <p14:tracePt t="1995" x="8277225" y="3724275"/>
          <p14:tracePt t="1998" x="8285163" y="3716338"/>
          <p14:tracePt t="2001" x="8293100" y="3708400"/>
          <p14:tracePt t="2006" x="8301038" y="3700463"/>
          <p14:tracePt t="2009" x="8301038" y="3692525"/>
          <p14:tracePt t="2012" x="8308975" y="3692525"/>
          <p14:tracePt t="2014" x="8308975" y="3684588"/>
          <p14:tracePt t="2017" x="8324850" y="3668713"/>
          <p14:tracePt t="2230" x="8324850" y="3660775"/>
          <p14:tracePt t="2234" x="8316913" y="3668713"/>
          <p14:tracePt t="2239" x="8316913" y="3676650"/>
          <p14:tracePt t="2250" x="8316913" y="3684588"/>
          <p14:tracePt t="2258" x="8316913" y="3692525"/>
          <p14:tracePt t="2266" x="8316913" y="3700463"/>
          <p14:tracePt t="2270" x="8316913" y="3708400"/>
          <p14:tracePt t="2278" x="8316913" y="3716338"/>
          <p14:tracePt t="2281" x="8316913" y="3724275"/>
          <p14:tracePt t="2283" x="8316913" y="3732213"/>
          <p14:tracePt t="2295" x="8316913" y="3740150"/>
          <p14:tracePt t="2299" x="8308975" y="3748088"/>
          <p14:tracePt t="2301" x="8308975" y="3756025"/>
          <p14:tracePt t="2303" x="8301038" y="3756025"/>
          <p14:tracePt t="2307" x="8293100" y="3756025"/>
          <p14:tracePt t="2315" x="8277225" y="3756025"/>
          <p14:tracePt t="2317" x="8277225" y="3748088"/>
          <p14:tracePt t="2321" x="8277225" y="3740150"/>
          <p14:tracePt t="2324" x="8277225" y="3724275"/>
          <p14:tracePt t="2329" x="8277225" y="3708400"/>
          <p14:tracePt t="2331" x="8277225" y="3700463"/>
          <p14:tracePt t="2333" x="8277225" y="3692525"/>
          <p14:tracePt t="2337" x="8277225" y="3684588"/>
          <p14:tracePt t="2342" x="8277225" y="3676650"/>
          <p14:tracePt t="2345" x="8277225" y="3668713"/>
          <p14:tracePt t="2347" x="8277225" y="3660775"/>
          <p14:tracePt t="2351" x="8277225" y="3652838"/>
          <p14:tracePt t="2353" x="8269288" y="3644900"/>
          <p14:tracePt t="2358" x="8269288" y="3636963"/>
          <p14:tracePt t="2361" x="8261350" y="3629025"/>
          <p14:tracePt t="2363" x="8253413" y="3629025"/>
          <p14:tracePt t="2365" x="8253413" y="3621088"/>
          <p14:tracePt t="2366" x="8253413" y="3613150"/>
          <p14:tracePt t="2370" x="8245475" y="3605213"/>
          <p14:tracePt t="2374" x="8245475" y="3595688"/>
          <p14:tracePt t="2378" x="8245475" y="3587750"/>
          <p14:tracePt t="2380" x="8237538" y="3587750"/>
          <p14:tracePt t="2384" x="8237538" y="3579813"/>
          <p14:tracePt t="2386" x="8237538" y="3571875"/>
          <p14:tracePt t="2390" x="8237538" y="3563938"/>
          <p14:tracePt t="2394" x="8237538" y="3556000"/>
          <p14:tracePt t="2396" x="8237538" y="3548063"/>
          <p14:tracePt t="2398" x="8229600" y="3548063"/>
          <p14:tracePt t="2402" x="8221663" y="3540125"/>
          <p14:tracePt t="2406" x="8221663" y="3532188"/>
          <p14:tracePt t="2412" x="8221663" y="3524250"/>
          <p14:tracePt t="2414" x="8221663" y="3516313"/>
          <p14:tracePt t="2418" x="8213725" y="3508375"/>
          <p14:tracePt t="2426" x="8213725" y="3500438"/>
          <p14:tracePt t="2429" x="8213725" y="3492500"/>
          <p14:tracePt t="2431" x="8213725" y="3484563"/>
          <p14:tracePt t="2432" x="8205788" y="3484563"/>
          <p14:tracePt t="2436" x="8205788" y="3476625"/>
          <p14:tracePt t="2440" x="8205788" y="3468688"/>
          <p14:tracePt t="2441" x="8197850" y="3468688"/>
          <p14:tracePt t="2445" x="8189913" y="3452813"/>
          <p14:tracePt t="2449" x="8189913" y="3444875"/>
          <p14:tracePt t="2453" x="8180388" y="3444875"/>
          <p14:tracePt t="2455" x="8180388" y="3436938"/>
          <p14:tracePt t="2460" x="8172450" y="3429000"/>
          <p14:tracePt t="2464" x="8164513" y="3413125"/>
          <p14:tracePt t="2467" x="8156575" y="3405188"/>
          <p14:tracePt t="2469" x="8156575" y="3397250"/>
          <p14:tracePt t="2471" x="8148638" y="3389313"/>
          <p14:tracePt t="2475" x="8148638" y="3373438"/>
          <p14:tracePt t="2478" x="8140700" y="3373438"/>
          <p14:tracePt t="2481" x="8132763" y="3357563"/>
          <p14:tracePt t="2483" x="8124825" y="3349625"/>
          <p14:tracePt t="2485" x="8124825" y="3333750"/>
          <p14:tracePt t="2489" x="8116888" y="3325813"/>
          <p14:tracePt t="2491" x="8116888" y="3309938"/>
          <p14:tracePt t="2495" x="8108950" y="3294063"/>
          <p14:tracePt t="2498" x="8108950" y="3278188"/>
          <p14:tracePt t="2500" x="8101013" y="3270250"/>
          <p14:tracePt t="2501" x="8093075" y="3262313"/>
          <p14:tracePt t="2503" x="8093075" y="3244850"/>
          <p14:tracePt t="2505" x="8085138" y="3228975"/>
          <p14:tracePt t="2507" x="8085138" y="3221038"/>
          <p14:tracePt t="2509" x="8085138" y="3205163"/>
          <p14:tracePt t="2512" x="8085138" y="3189288"/>
          <p14:tracePt t="2514" x="8077200" y="3181350"/>
          <p14:tracePt t="2515" x="8077200" y="3173413"/>
          <p14:tracePt t="2517" x="8077200" y="3157538"/>
          <p14:tracePt t="2519" x="8069263" y="3133725"/>
          <p14:tracePt t="2521" x="8069263" y="3125788"/>
          <p14:tracePt t="2523" x="8069263" y="3117850"/>
          <p14:tracePt t="2524" x="8069263" y="3101975"/>
          <p14:tracePt t="2526" x="8069263" y="3086100"/>
          <p14:tracePt t="2529" x="8069263" y="3070225"/>
          <p14:tracePt t="2530" x="8069263" y="3054350"/>
          <p14:tracePt t="2532" x="8069263" y="3046413"/>
          <p14:tracePt t="2533" x="8069263" y="3030538"/>
          <p14:tracePt t="2535" x="8069263" y="3014663"/>
          <p14:tracePt t="2538" x="8069263" y="2998788"/>
          <p14:tracePt t="2540" x="8069263" y="2974975"/>
          <p14:tracePt t="2542" x="8069263" y="2967038"/>
          <p14:tracePt t="2545" x="8077200" y="2951163"/>
          <p14:tracePt t="2546" x="8085138" y="2935288"/>
          <p14:tracePt t="2548" x="8085138" y="2919413"/>
          <p14:tracePt t="2550" x="8085138" y="2894013"/>
          <p14:tracePt t="2552" x="8085138" y="2886075"/>
          <p14:tracePt t="2554" x="8093075" y="2870200"/>
          <p14:tracePt t="2556" x="8101013" y="2854325"/>
          <p14:tracePt t="2558" x="8108950" y="2838450"/>
          <p14:tracePt t="2561" x="8108950" y="2822575"/>
          <p14:tracePt t="2563" x="8124825" y="2790825"/>
          <p14:tracePt t="2566" x="8124825" y="2782888"/>
          <p14:tracePt t="2568" x="8124825" y="2774950"/>
          <p14:tracePt t="2570" x="8132763" y="2759075"/>
          <p14:tracePt t="2572" x="8140700" y="2751138"/>
          <p14:tracePt t="2574" x="8140700" y="2743200"/>
          <p14:tracePt t="2576" x="8148638" y="2735263"/>
          <p14:tracePt t="2579" x="8156575" y="2727325"/>
          <p14:tracePt t="2580" x="8156575" y="2719388"/>
          <p14:tracePt t="2582" x="8172450" y="2703513"/>
          <p14:tracePt t="2586" x="8180388" y="2687638"/>
          <p14:tracePt t="2590" x="8189913" y="2679700"/>
          <p14:tracePt t="2594" x="8197850" y="2671763"/>
          <p14:tracePt t="2596" x="8197850" y="2663825"/>
          <p14:tracePt t="2598" x="8205788" y="2663825"/>
          <p14:tracePt t="2600" x="8205788" y="2655888"/>
          <p14:tracePt t="2602" x="8213725" y="2655888"/>
          <p14:tracePt t="2605" x="8221663" y="2655888"/>
          <p14:tracePt t="2607" x="8221663" y="2647950"/>
          <p14:tracePt t="2637" x="8229600" y="2647950"/>
          <p14:tracePt t="2647" x="8229600" y="2655888"/>
          <p14:tracePt t="2649" x="8237538" y="2655888"/>
          <p14:tracePt t="2651" x="8237538" y="2663825"/>
          <p14:tracePt t="2653" x="8245475" y="2671763"/>
          <p14:tracePt t="2655" x="8245475" y="2687638"/>
          <p14:tracePt t="2657" x="8253413" y="2687638"/>
          <p14:tracePt t="2660" x="8253413" y="2695575"/>
          <p14:tracePt t="2663" x="8269288" y="2727325"/>
          <p14:tracePt t="2665" x="8269288" y="2735263"/>
          <p14:tracePt t="2667" x="8285163" y="2751138"/>
          <p14:tracePt t="2669" x="8285163" y="2767013"/>
          <p14:tracePt t="2671" x="8293100" y="2782888"/>
          <p14:tracePt t="2673" x="8301038" y="2790825"/>
          <p14:tracePt t="2675" x="8308975" y="2814638"/>
          <p14:tracePt t="2679" x="8324850" y="2838450"/>
          <p14:tracePt t="2681" x="8332788" y="2854325"/>
          <p14:tracePt t="2682" x="8332788" y="2870200"/>
          <p14:tracePt t="2684" x="8348663" y="2886075"/>
          <p14:tracePt t="2686" x="8348663" y="2894013"/>
          <p14:tracePt t="2688" x="8356600" y="2919413"/>
          <p14:tracePt t="2690" x="8364538" y="2927350"/>
          <p14:tracePt t="2692" x="8372475" y="2935288"/>
          <p14:tracePt t="2695" x="8372475" y="2951163"/>
          <p14:tracePt t="2697" x="8380413" y="2959100"/>
          <p14:tracePt t="2699" x="8388350" y="2974975"/>
          <p14:tracePt t="2702" x="8396288" y="2982913"/>
          <p14:tracePt t="2706" x="8396288" y="2990850"/>
          <p14:tracePt t="2711" x="8404225" y="2990850"/>
          <p14:tracePt t="2714" x="8404225" y="2998788"/>
          <p14:tracePt t="2757" x="8412163" y="2998788"/>
          <p14:tracePt t="2759" x="8420100" y="2990850"/>
          <p14:tracePt t="2764" x="8420100" y="2974975"/>
          <p14:tracePt t="2765" x="8428038" y="2974975"/>
          <p14:tracePt t="2767" x="8428038" y="2967038"/>
          <p14:tracePt t="2769" x="8435975" y="2959100"/>
          <p14:tracePt t="2771" x="8443913" y="2951163"/>
          <p14:tracePt t="2775" x="8451850" y="2935288"/>
          <p14:tracePt t="2780" x="8459788" y="2927350"/>
          <p14:tracePt t="2781" x="8459788" y="2909888"/>
          <p14:tracePt t="2783" x="8467725" y="2909888"/>
          <p14:tracePt t="2785" x="8475663" y="2894013"/>
          <p14:tracePt t="2787" x="8483600" y="2886075"/>
          <p14:tracePt t="2789" x="8483600" y="2870200"/>
          <p14:tracePt t="2791" x="8499475" y="2870200"/>
          <p14:tracePt t="2794" x="8507413" y="2854325"/>
          <p14:tracePt t="2797" x="8515350" y="2838450"/>
          <p14:tracePt t="2798" x="8515350" y="2830513"/>
          <p14:tracePt t="2801" x="8523288" y="2822575"/>
          <p14:tracePt t="2803" x="8531225" y="2814638"/>
          <p14:tracePt t="2805" x="8540750" y="2806700"/>
          <p14:tracePt t="2807" x="8548688" y="2790825"/>
          <p14:tracePt t="2810" x="8556625" y="2782888"/>
          <p14:tracePt t="2813" x="8572500" y="2767013"/>
          <p14:tracePt t="2815" x="8572500" y="2759075"/>
          <p14:tracePt t="2817" x="8588375" y="2751138"/>
          <p14:tracePt t="2819" x="8596313" y="2743200"/>
          <p14:tracePt t="2820" x="8604250" y="2727325"/>
          <p14:tracePt t="2823" x="8612188" y="2727325"/>
          <p14:tracePt t="2825" x="8620125" y="2719388"/>
          <p14:tracePt t="2827" x="8628063" y="2711450"/>
          <p14:tracePt t="2829" x="8636000" y="2695575"/>
          <p14:tracePt t="2831" x="8643938" y="2695575"/>
          <p14:tracePt t="2833" x="8651875" y="2687638"/>
          <p14:tracePt t="2835" x="8659813" y="2679700"/>
          <p14:tracePt t="2836" x="8667750" y="2671763"/>
          <p14:tracePt t="2839" x="8683625" y="2663825"/>
          <p14:tracePt t="2841" x="8691563" y="2663825"/>
          <p14:tracePt t="2844" x="8699500" y="2655888"/>
          <p14:tracePt t="2846" x="8715375" y="2647950"/>
          <p14:tracePt t="2848" x="8731250" y="2632075"/>
          <p14:tracePt t="2850" x="8739188" y="2632075"/>
          <p14:tracePt t="2851" x="8747125" y="2632075"/>
          <p14:tracePt t="2854" x="8755063" y="2624138"/>
          <p14:tracePt t="2856" x="8763000" y="2616200"/>
          <p14:tracePt t="2858" x="8778875" y="2616200"/>
          <p14:tracePt t="2861" x="8786813" y="2608263"/>
          <p14:tracePt t="2864" x="8810625" y="2600325"/>
          <p14:tracePt t="2866" x="8826500" y="2600325"/>
          <p14:tracePt t="2868" x="8834438" y="2600325"/>
          <p14:tracePt t="2870" x="8842375" y="2600325"/>
          <p14:tracePt t="2872" x="8858250" y="2592388"/>
          <p14:tracePt t="2874" x="8866188" y="2584450"/>
          <p14:tracePt t="2878" x="8899525" y="2584450"/>
          <p14:tracePt t="2881" x="8907463" y="2584450"/>
          <p14:tracePt t="2882" x="8923338" y="2576513"/>
          <p14:tracePt t="2884" x="8931275" y="2566988"/>
          <p14:tracePt t="2886" x="8955088" y="2566988"/>
          <p14:tracePt t="2888" x="8963025" y="2559050"/>
          <p14:tracePt t="2890" x="8978900" y="2559050"/>
          <p14:tracePt t="2892" x="8994775" y="2559050"/>
          <p14:tracePt t="2896" x="9026525" y="2559050"/>
          <p14:tracePt t="2898" x="9042400" y="2551113"/>
          <p14:tracePt t="2900" x="9058275" y="2551113"/>
          <p14:tracePt t="2901" x="9074150" y="2551113"/>
          <p14:tracePt t="2904" x="9090025" y="2551113"/>
          <p14:tracePt t="2906" x="9113838" y="2543175"/>
          <p14:tracePt t="2908" x="9129713" y="2543175"/>
          <p14:tracePt t="2911" x="9153525" y="2543175"/>
          <p14:tracePt t="2914" x="9185275" y="2543175"/>
          <p14:tracePt t="2916" x="9209088" y="2543175"/>
          <p14:tracePt t="2918" x="9224963" y="2543175"/>
          <p14:tracePt t="2920" x="9242425" y="2543175"/>
          <p14:tracePt t="2922" x="9266238" y="2535238"/>
          <p14:tracePt t="2924" x="9282113" y="2535238"/>
          <p14:tracePt t="2925" x="9297988" y="2535238"/>
          <p14:tracePt t="2930" x="9345613" y="2535238"/>
          <p14:tracePt t="2931" x="9361488" y="2535238"/>
          <p14:tracePt t="2933" x="9385300" y="2535238"/>
          <p14:tracePt t="2934" x="9409113" y="2535238"/>
          <p14:tracePt t="2937" x="9424988" y="2535238"/>
          <p14:tracePt t="2939" x="9440863" y="2535238"/>
          <p14:tracePt t="2941" x="9464675" y="2535238"/>
          <p14:tracePt t="2945" x="9480550" y="2535238"/>
          <p14:tracePt t="2947" x="9504363" y="2543175"/>
          <p14:tracePt t="2948" x="9520238" y="2543175"/>
          <p14:tracePt t="2949" x="9544050" y="2543175"/>
          <p14:tracePt t="2951" x="9559925" y="2551113"/>
          <p14:tracePt t="2953" x="9575800" y="2551113"/>
          <p14:tracePt t="2955" x="9601200" y="2551113"/>
          <p14:tracePt t="2957" x="9609138" y="2551113"/>
          <p14:tracePt t="2959" x="9632950" y="2559050"/>
          <p14:tracePt t="2962" x="9648825" y="2559050"/>
          <p14:tracePt t="2965" x="9672638" y="2566988"/>
          <p14:tracePt t="2966" x="9688513" y="2576513"/>
          <p14:tracePt t="2969" x="9704388" y="2576513"/>
          <p14:tracePt t="2971" x="9712325" y="2584450"/>
          <p14:tracePt t="2973" x="9728200" y="2584450"/>
          <p14:tracePt t="2975" x="9736138" y="2592388"/>
          <p14:tracePt t="2977" x="9744075" y="2592388"/>
          <p14:tracePt t="2980" x="9744075" y="2600325"/>
          <p14:tracePt t="2981" x="9759950" y="2600325"/>
          <p14:tracePt t="2983" x="9767888" y="2608263"/>
          <p14:tracePt t="2985" x="9767888" y="2616200"/>
          <p14:tracePt t="2986" x="9775825" y="2616200"/>
          <p14:tracePt t="2991" x="9783763" y="2616200"/>
          <p14:tracePt t="2995" x="9783763" y="2632075"/>
          <p14:tracePt t="2998" x="9799638" y="2640013"/>
          <p14:tracePt t="3002" x="9799638" y="2647950"/>
          <p14:tracePt t="3008" x="9799638" y="2655888"/>
          <p14:tracePt t="3013" x="9799638" y="2663825"/>
          <p14:tracePt t="3014" x="9799638" y="2671763"/>
          <p14:tracePt t="3018" x="9799638" y="2679700"/>
          <p14:tracePt t="3022" x="9799638" y="2687638"/>
          <p14:tracePt t="3024" x="9799638" y="2695575"/>
          <p14:tracePt t="3027" x="9799638" y="2703513"/>
          <p14:tracePt t="3030" x="9799638" y="2711450"/>
          <p14:tracePt t="3034" x="9799638" y="2719388"/>
          <p14:tracePt t="3036" x="9799638" y="2727325"/>
          <p14:tracePt t="3038" x="9799638" y="2735263"/>
          <p14:tracePt t="3042" x="9791700" y="2743200"/>
          <p14:tracePt t="3046" x="9791700" y="2759075"/>
          <p14:tracePt t="3052" x="9791700" y="2767013"/>
          <p14:tracePt t="3054" x="9783763" y="2767013"/>
          <p14:tracePt t="3056" x="9783763" y="2774950"/>
          <p14:tracePt t="3058" x="9783763" y="2782888"/>
          <p14:tracePt t="3064" x="9783763" y="2790825"/>
          <p14:tracePt t="3070" x="9783763" y="2798763"/>
          <p14:tracePt t="3077" x="9775825" y="2798763"/>
          <p14:tracePt t="3086" x="9775825" y="2806700"/>
          <p14:tracePt t="3148" x="9767888" y="2806700"/>
          <p14:tracePt t="3156" x="9759950" y="2806700"/>
          <p14:tracePt t="3168" x="9752013" y="2806700"/>
          <p14:tracePt t="3174" x="9744075" y="2806700"/>
          <p14:tracePt t="3183" x="9736138" y="2806700"/>
          <p14:tracePt t="3185" x="9728200" y="2806700"/>
          <p14:tracePt t="3190" x="9720263" y="2806700"/>
          <p14:tracePt t="3194" x="9712325" y="2806700"/>
          <p14:tracePt t="3199" x="9704388" y="2806700"/>
          <p14:tracePt t="3200" x="9696450" y="2806700"/>
          <p14:tracePt t="3204" x="9688513" y="2798763"/>
          <p14:tracePt t="3206" x="9680575" y="2798763"/>
          <p14:tracePt t="3210" x="9672638" y="2798763"/>
          <p14:tracePt t="3212" x="9664700" y="2798763"/>
          <p14:tracePt t="3215" x="9656763" y="2798763"/>
          <p14:tracePt t="3217" x="9656763" y="2790825"/>
          <p14:tracePt t="3218" x="9640888" y="2790825"/>
          <p14:tracePt t="3222" x="9632950" y="2790825"/>
          <p14:tracePt t="3224" x="9625013" y="2790825"/>
          <p14:tracePt t="3227" x="9617075" y="2790825"/>
          <p14:tracePt t="3229" x="9609138" y="2790825"/>
          <p14:tracePt t="3232" x="9593263" y="2790825"/>
          <p14:tracePt t="3236" x="9585325" y="2790825"/>
          <p14:tracePt t="3238" x="9575800" y="2790825"/>
          <p14:tracePt t="3242" x="9567863" y="2790825"/>
          <p14:tracePt t="3245" x="9559925" y="2790825"/>
          <p14:tracePt t="3247" x="9551988" y="2790825"/>
          <p14:tracePt t="3250" x="9551988" y="2782888"/>
          <p14:tracePt t="3253" x="9544050" y="2782888"/>
          <p14:tracePt t="3268" x="9536113" y="2782888"/>
          <p14:tracePt t="3280" x="9528175" y="2782888"/>
          <p14:tracePt t="3342" x="9520238" y="2782888"/>
          <p14:tracePt t="3351" x="9512300" y="2782888"/>
          <p14:tracePt t="3354" x="9504363" y="2782888"/>
          <p14:tracePt t="3356" x="9504363" y="2774950"/>
          <p14:tracePt t="3358" x="9496425" y="2774950"/>
          <p14:tracePt t="3362" x="9488488" y="2774950"/>
          <p14:tracePt t="3367" x="9480550" y="2774950"/>
          <p14:tracePt t="3370" x="9472613" y="2767013"/>
          <p14:tracePt t="3372" x="9464675" y="2767013"/>
          <p14:tracePt t="3374" x="9456738" y="2767013"/>
          <p14:tracePt t="3379" x="9448800" y="2767013"/>
          <p14:tracePt t="3380" x="9440863" y="2767013"/>
          <p14:tracePt t="3382" x="9432925" y="2767013"/>
          <p14:tracePt t="3386" x="9424988" y="2759075"/>
          <p14:tracePt t="3390" x="9409113" y="2759075"/>
          <p14:tracePt t="3394" x="9401175" y="2759075"/>
          <p14:tracePt t="3398" x="9393238" y="2751138"/>
          <p14:tracePt t="3403" x="9385300" y="2751138"/>
          <p14:tracePt t="3404" x="9377363" y="2743200"/>
          <p14:tracePt t="3407" x="9369425" y="2743200"/>
          <p14:tracePt t="3412" x="9361488" y="2743200"/>
          <p14:tracePt t="3413" x="9361488" y="2735263"/>
          <p14:tracePt t="3415" x="9353550" y="2735263"/>
          <p14:tracePt t="3418" x="9345613" y="2735263"/>
          <p14:tracePt t="3421" x="9337675" y="2735263"/>
          <p14:tracePt t="3423" x="9337675" y="2727325"/>
          <p14:tracePt t="3424" x="9329738" y="2727325"/>
          <p14:tracePt t="3431" x="9321800" y="2727325"/>
          <p14:tracePt t="3434" x="9313863" y="2727325"/>
          <p14:tracePt t="3436" x="9313863" y="2719388"/>
          <p14:tracePt t="3439" x="9305925" y="2711450"/>
          <p14:tracePt t="3452" x="9297988" y="2711450"/>
          <p14:tracePt t="3465" x="9290050" y="2711450"/>
          <p14:tracePt t="3470" x="9290050" y="2703513"/>
          <p14:tracePt t="3480" x="9282113" y="2703513"/>
          <p14:tracePt t="3485" x="9274175" y="2703513"/>
          <p14:tracePt t="3486" x="9274175" y="2695575"/>
          <p14:tracePt t="3492" x="9266238" y="2695575"/>
          <p14:tracePt t="3498" x="9266238" y="2687638"/>
          <p14:tracePt t="3500" x="9258300" y="2687638"/>
          <p14:tracePt t="3506" x="9250363" y="2679700"/>
          <p14:tracePt t="3508" x="9242425" y="2679700"/>
          <p14:tracePt t="3514" x="9234488" y="2671763"/>
          <p14:tracePt t="3518" x="9224963" y="2671763"/>
          <p14:tracePt t="3520" x="9224963" y="2663825"/>
          <p14:tracePt t="3522" x="9217025" y="2663825"/>
          <p14:tracePt t="3524" x="9209088" y="2663825"/>
          <p14:tracePt t="3530" x="9201150" y="2647950"/>
          <p14:tracePt t="3532" x="9193213" y="2647950"/>
          <p14:tracePt t="3536" x="9185275" y="2640013"/>
          <p14:tracePt t="3538" x="9177338" y="2640013"/>
          <p14:tracePt t="3540" x="9169400" y="2632075"/>
          <p14:tracePt t="3545" x="9153525" y="2624138"/>
          <p14:tracePt t="3548" x="9145588" y="2616200"/>
          <p14:tracePt t="3550" x="9137650" y="2616200"/>
          <p14:tracePt t="3552" x="9129713" y="2608263"/>
          <p14:tracePt t="3554" x="9121775" y="2608263"/>
          <p14:tracePt t="3556" x="9113838" y="2600325"/>
          <p14:tracePt t="3558" x="9097963" y="2592388"/>
          <p14:tracePt t="3561" x="9082088" y="2584450"/>
          <p14:tracePt t="3563" x="9074150" y="2576513"/>
          <p14:tracePt t="3565" x="9066213" y="2576513"/>
          <p14:tracePt t="3568" x="9050338" y="2566988"/>
          <p14:tracePt t="3570" x="9042400" y="2559050"/>
          <p14:tracePt t="3571" x="9034463" y="2551113"/>
          <p14:tracePt t="3573" x="9018588" y="2543175"/>
          <p14:tracePt t="3575" x="9010650" y="2535238"/>
          <p14:tracePt t="3577" x="9002713" y="2527300"/>
          <p14:tracePt t="3579" x="8986838" y="2519363"/>
          <p14:tracePt t="3581" x="8978900" y="2519363"/>
          <p14:tracePt t="3583" x="8963025" y="2503488"/>
          <p14:tracePt t="3585" x="8955088" y="2503488"/>
          <p14:tracePt t="3587" x="8947150" y="2487613"/>
          <p14:tracePt t="3589" x="8931275" y="2479675"/>
          <p14:tracePt t="3591" x="8915400" y="2471738"/>
          <p14:tracePt t="3593" x="8907463" y="2463800"/>
          <p14:tracePt t="3595" x="8891588" y="2455863"/>
          <p14:tracePt t="3597" x="8874125" y="2447925"/>
          <p14:tracePt t="3599" x="8866188" y="2439988"/>
          <p14:tracePt t="3601" x="8850313" y="2432050"/>
          <p14:tracePt t="3603" x="8842375" y="2424113"/>
          <p14:tracePt t="3605" x="8826500" y="2416175"/>
          <p14:tracePt t="3607" x="8810625" y="2408238"/>
          <p14:tracePt t="3610" x="8802688" y="2400300"/>
          <p14:tracePt t="3612" x="8786813" y="2392363"/>
          <p14:tracePt t="3613" x="8770938" y="2384425"/>
          <p14:tracePt t="3615" x="8763000" y="2376488"/>
          <p14:tracePt t="3617" x="8747125" y="2368550"/>
          <p14:tracePt t="3619" x="8731250" y="2360613"/>
          <p14:tracePt t="3621" x="8723313" y="2360613"/>
          <p14:tracePt t="3624" x="8707438" y="2352675"/>
          <p14:tracePt t="3626" x="8691563" y="2344738"/>
          <p14:tracePt t="3629" x="8667750" y="2336800"/>
          <p14:tracePt t="3631" x="8651875" y="2328863"/>
          <p14:tracePt t="3633" x="8643938" y="2328863"/>
          <p14:tracePt t="3635" x="8628063" y="2320925"/>
          <p14:tracePt t="3637" x="8620125" y="2320925"/>
          <p14:tracePt t="3639" x="8596313" y="2312988"/>
          <p14:tracePt t="3641" x="8580438" y="2305050"/>
          <p14:tracePt t="3644" x="8572500" y="2305050"/>
          <p14:tracePt t="3647" x="8540750" y="2297113"/>
          <p14:tracePt t="3648" x="8523288" y="2297113"/>
          <p14:tracePt t="3650" x="8515350" y="2289175"/>
          <p14:tracePt t="3652" x="8499475" y="2289175"/>
          <p14:tracePt t="3653" x="8483600" y="2289175"/>
          <p14:tracePt t="3656" x="8467725" y="2289175"/>
          <p14:tracePt t="3658" x="8459788" y="2289175"/>
          <p14:tracePt t="3660" x="8443913" y="2281238"/>
          <p14:tracePt t="3662" x="8428038" y="2281238"/>
          <p14:tracePt t="3664" x="8412163" y="2281238"/>
          <p14:tracePt t="3666" x="8404225" y="2281238"/>
          <p14:tracePt t="3668" x="8396288" y="2281238"/>
          <p14:tracePt t="3670" x="8380413" y="2281238"/>
          <p14:tracePt t="3672" x="8364538" y="2281238"/>
          <p14:tracePt t="3674" x="8356600" y="2281238"/>
          <p14:tracePt t="3677" x="8348663" y="2281238"/>
          <p14:tracePt t="3679" x="8340725" y="2281238"/>
          <p14:tracePt t="3680" x="8332788" y="2281238"/>
          <p14:tracePt t="3682" x="8324850" y="2281238"/>
          <p14:tracePt t="3684" x="8308975" y="2281238"/>
          <p14:tracePt t="3686" x="8301038" y="2289175"/>
          <p14:tracePt t="3687" x="8293100" y="2289175"/>
          <p14:tracePt t="3690" x="8285163" y="2289175"/>
          <p14:tracePt t="3692" x="8277225" y="2305050"/>
          <p14:tracePt t="3695" x="8269288" y="2305050"/>
          <p14:tracePt t="3697" x="8269288" y="2312988"/>
          <p14:tracePt t="3698" x="8253413" y="2320925"/>
          <p14:tracePt t="3700" x="8245475" y="2328863"/>
          <p14:tracePt t="3702" x="8237538" y="2336800"/>
          <p14:tracePt t="3703" x="8237538" y="2344738"/>
          <p14:tracePt t="3706" x="8221663" y="2352675"/>
          <p14:tracePt t="3708" x="8221663" y="2360613"/>
          <p14:tracePt t="3711" x="8213725" y="2368550"/>
          <p14:tracePt t="3713" x="8205788" y="2384425"/>
          <p14:tracePt t="3715" x="8197850" y="2400300"/>
          <p14:tracePt t="3716" x="8189913" y="2408238"/>
          <p14:tracePt t="3718" x="8189913" y="2424113"/>
          <p14:tracePt t="3720" x="8180388" y="2439988"/>
          <p14:tracePt t="3722" x="8164513" y="2455863"/>
          <p14:tracePt t="3724" x="8164513" y="2463800"/>
          <p14:tracePt t="3725" x="8156575" y="2479675"/>
          <p14:tracePt t="3728" x="8148638" y="2503488"/>
          <p14:tracePt t="3732" x="8140700" y="2543175"/>
          <p14:tracePt t="3733" x="8132763" y="2559050"/>
          <p14:tracePt t="3735" x="8124825" y="2576513"/>
          <p14:tracePt t="3737" x="8116888" y="2600325"/>
          <p14:tracePt t="3739" x="8116888" y="2624138"/>
          <p14:tracePt t="3741" x="8108950" y="2640013"/>
          <p14:tracePt t="3744" x="8108950" y="2663825"/>
          <p14:tracePt t="3747" x="8093075" y="2703513"/>
          <p14:tracePt t="3749" x="8093075" y="2727325"/>
          <p14:tracePt t="3751" x="8093075" y="2751138"/>
          <p14:tracePt t="3753" x="8085138" y="2774950"/>
          <p14:tracePt t="3755" x="8077200" y="2790825"/>
          <p14:tracePt t="3757" x="8077200" y="2814638"/>
          <p14:tracePt t="3761" x="8069263" y="2862263"/>
          <p14:tracePt t="3764" x="8069263" y="2878138"/>
          <p14:tracePt t="3765" x="8069263" y="2894013"/>
          <p14:tracePt t="3767" x="8061325" y="2901950"/>
          <p14:tracePt t="3769" x="8053388" y="2919413"/>
          <p14:tracePt t="3771" x="8053388" y="2935288"/>
          <p14:tracePt t="3773" x="8053388" y="2951163"/>
          <p14:tracePt t="3775" x="8053388" y="2959100"/>
          <p14:tracePt t="3778" x="8045450" y="2974975"/>
          <p14:tracePt t="3781" x="8037513" y="2982913"/>
          <p14:tracePt t="3783" x="8037513" y="2990850"/>
          <p14:tracePt t="3785" x="8037513" y="2998788"/>
          <p14:tracePt t="3789" x="8037513" y="3006725"/>
          <p14:tracePt t="3796" x="8029575" y="3006725"/>
          <p14:tracePt t="4822" x="8021638" y="3006725"/>
          <p14:tracePt t="4831" x="8013700" y="3006725"/>
          <p14:tracePt t="4836" x="8005763" y="3006725"/>
          <p14:tracePt t="4840" x="8005763" y="2998788"/>
          <p14:tracePt t="4845" x="7997825" y="2998788"/>
          <p14:tracePt t="4848" x="7997825" y="2990850"/>
          <p14:tracePt t="4852" x="7989888" y="2990850"/>
          <p14:tracePt t="4855" x="7981950" y="2990850"/>
          <p14:tracePt t="4862" x="7981950" y="2982913"/>
          <p14:tracePt t="4864" x="7974013" y="2982913"/>
          <p14:tracePt t="4872" x="7966075" y="2982913"/>
          <p14:tracePt t="4875" x="7966075" y="2974975"/>
          <p14:tracePt t="4897" x="7958138" y="2974975"/>
          <p14:tracePt t="4901" x="7958138" y="2967038"/>
          <p14:tracePt t="4914" x="7958138" y="2959100"/>
          <p14:tracePt t="4927" x="7958138" y="2951163"/>
          <p14:tracePt t="4934" x="7966075" y="2951163"/>
          <p14:tracePt t="4938" x="7966075" y="2943225"/>
          <p14:tracePt t="4944" x="7974013" y="2943225"/>
          <p14:tracePt t="4949" x="7981950" y="2943225"/>
          <p14:tracePt t="4952" x="7989888" y="2943225"/>
          <p14:tracePt t="4956" x="7997825" y="2943225"/>
          <p14:tracePt t="4958" x="7997825" y="2935288"/>
          <p14:tracePt t="4963" x="8005763" y="2935288"/>
          <p14:tracePt t="4966" x="8013700" y="2935288"/>
          <p14:tracePt t="4968" x="8013700" y="2927350"/>
          <p14:tracePt t="4970" x="8021638" y="2927350"/>
          <p14:tracePt t="4974" x="8029575" y="2927350"/>
          <p14:tracePt t="4979" x="8037513" y="2927350"/>
          <p14:tracePt t="4982" x="8045450" y="2927350"/>
          <p14:tracePt t="4984" x="8053388" y="2927350"/>
          <p14:tracePt t="4988" x="8061325" y="2927350"/>
          <p14:tracePt t="4995" x="8069263" y="2919413"/>
          <p14:tracePt t="5000" x="8085138" y="2919413"/>
          <p14:tracePt t="5006" x="8093075" y="2919413"/>
          <p14:tracePt t="5013" x="8101013" y="2919413"/>
          <p14:tracePt t="5016" x="8108950" y="2919413"/>
          <p14:tracePt t="5019" x="8116888" y="2919413"/>
          <p14:tracePt t="5027" x="8124825" y="2919413"/>
          <p14:tracePt t="5037" x="8132763" y="2919413"/>
          <p14:tracePt t="5474" x="8132763" y="2909888"/>
          <p14:tracePt t="5490" x="8132763" y="2901950"/>
          <p14:tracePt t="5502" x="8132763" y="2894013"/>
          <p14:tracePt t="5580" x="8132763" y="2886075"/>
          <p14:tracePt t="5584" x="8140700" y="2886075"/>
          <p14:tracePt t="5588" x="8140700" y="2878138"/>
          <p14:tracePt t="5591" x="8148638" y="2870200"/>
          <p14:tracePt t="5594" x="8156575" y="2862263"/>
          <p14:tracePt t="5596" x="8164513" y="2854325"/>
          <p14:tracePt t="5598" x="8172450" y="2846388"/>
          <p14:tracePt t="5600" x="8180388" y="2846388"/>
          <p14:tracePt t="5602" x="8189913" y="2830513"/>
          <p14:tracePt t="5605" x="8197850" y="2830513"/>
          <p14:tracePt t="5606" x="8205788" y="2814638"/>
          <p14:tracePt t="5610" x="8221663" y="2798763"/>
          <p14:tracePt t="5612" x="8229600" y="2790825"/>
          <p14:tracePt t="5614" x="8237538" y="2782888"/>
          <p14:tracePt t="5616" x="8253413" y="2759075"/>
          <p14:tracePt t="5618" x="8261350" y="2751138"/>
          <p14:tracePt t="5620" x="8269288" y="2735263"/>
          <p14:tracePt t="5623" x="8277225" y="2727325"/>
          <p14:tracePt t="5625" x="8285163" y="2719388"/>
          <p14:tracePt t="5628" x="8301038" y="2695575"/>
          <p14:tracePt t="5631" x="8308975" y="2687638"/>
          <p14:tracePt t="5632" x="8316913" y="2679700"/>
          <p14:tracePt t="5634" x="8332788" y="2655888"/>
          <p14:tracePt t="5636" x="8340725" y="2647950"/>
          <p14:tracePt t="5639" x="8348663" y="2640013"/>
          <p14:tracePt t="5641" x="8356600" y="2640013"/>
          <p14:tracePt t="5645" x="8380413" y="2616200"/>
          <p14:tracePt t="5646" x="8388350" y="2608263"/>
          <p14:tracePt t="5650" x="8396288" y="2608263"/>
          <p14:tracePt t="5833" x="8404225" y="2600325"/>
          <p14:tracePt t="5837" x="8412163" y="2600325"/>
          <p14:tracePt t="5840" x="8420100" y="2600325"/>
          <p14:tracePt t="5843" x="8428038" y="2600325"/>
          <p14:tracePt t="5847" x="8435975" y="2600325"/>
          <p14:tracePt t="5853" x="8435975" y="2584450"/>
          <p14:tracePt t="5857" x="8443913" y="2576513"/>
          <p14:tracePt t="5871" x="8443913" y="2566988"/>
          <p14:tracePt t="5880" x="8435975" y="2566988"/>
          <p14:tracePt t="5883" x="8428038" y="2566988"/>
          <p14:tracePt t="5889" x="8420100" y="2566988"/>
          <p14:tracePt t="5895" x="8412163" y="2566988"/>
          <p14:tracePt t="5903" x="8404225" y="2566988"/>
          <p14:tracePt t="5912" x="8396288" y="2566988"/>
          <p14:tracePt t="5916" x="8372475" y="2566988"/>
          <p14:tracePt t="5924" x="8364538" y="2566988"/>
          <p14:tracePt t="5936" x="8356600" y="2566988"/>
          <p14:tracePt t="5947" x="8348663" y="2566988"/>
          <p14:tracePt t="5954" x="8340725" y="2566988"/>
          <p14:tracePt t="5966" x="8332788" y="2566988"/>
          <p14:tracePt t="5978" x="8332788" y="2559050"/>
          <p14:tracePt t="5993" x="8332788" y="2551113"/>
          <p14:tracePt t="5997" x="8324850" y="2551113"/>
          <p14:tracePt t="6002" x="8324850" y="2543175"/>
          <p14:tracePt t="6004" x="8324850" y="2535238"/>
          <p14:tracePt t="6007" x="8324850" y="2527300"/>
          <p14:tracePt t="6009" x="8316913" y="2527300"/>
          <p14:tracePt t="6011" x="8316913" y="2519363"/>
          <p14:tracePt t="6014" x="8316913" y="2511425"/>
          <p14:tracePt t="6016" x="8316913" y="2503488"/>
          <p14:tracePt t="6020" x="8308975" y="2495550"/>
          <p14:tracePt t="6023" x="8308975" y="2487613"/>
          <p14:tracePt t="6026" x="8308975" y="2479675"/>
          <p14:tracePt t="6029" x="8301038" y="2471738"/>
          <p14:tracePt t="6032" x="8293100" y="2463800"/>
          <p14:tracePt t="6036" x="8285163" y="2455863"/>
          <p14:tracePt t="6039" x="8285163" y="2447925"/>
          <p14:tracePt t="6042" x="8285163" y="2439988"/>
          <p14:tracePt t="6044" x="8277225" y="2439988"/>
          <p14:tracePt t="6045" x="8277225" y="2432050"/>
          <p14:tracePt t="6049" x="8269288" y="2424113"/>
          <p14:tracePt t="6050" x="8261350" y="2416175"/>
          <p14:tracePt t="6055" x="8261350" y="2408238"/>
          <p14:tracePt t="6057" x="8253413" y="2408238"/>
          <p14:tracePt t="6061" x="8253413" y="2400300"/>
          <p14:tracePt t="6063" x="8245475" y="2384425"/>
          <p14:tracePt t="6068" x="8245475" y="2376488"/>
          <p14:tracePt t="6072" x="8237538" y="2368550"/>
          <p14:tracePt t="6079" x="8237538" y="2360613"/>
          <p14:tracePt t="6080" x="8237538" y="2352675"/>
          <p14:tracePt t="6082" x="8229600" y="2352675"/>
          <p14:tracePt t="6086" x="8229600" y="2344738"/>
          <p14:tracePt t="6093" x="8221663" y="2344738"/>
          <p14:tracePt t="6095" x="8221663" y="2336800"/>
          <p14:tracePt t="6153" x="8229600" y="2336800"/>
          <p14:tracePt t="6155" x="8229600" y="2344738"/>
          <p14:tracePt t="6159" x="8229600" y="2352675"/>
          <p14:tracePt t="6163" x="8229600" y="2360613"/>
          <p14:tracePt t="6165" x="8237538" y="2368550"/>
          <p14:tracePt t="6167" x="8245475" y="2376488"/>
          <p14:tracePt t="6169" x="8245475" y="2384425"/>
          <p14:tracePt t="6171" x="8245475" y="2392363"/>
          <p14:tracePt t="6173" x="8261350" y="2400300"/>
          <p14:tracePt t="6176" x="8261350" y="2408238"/>
          <p14:tracePt t="6179" x="8261350" y="2416175"/>
          <p14:tracePt t="6181" x="8277225" y="2432050"/>
          <p14:tracePt t="6184" x="8293100" y="2447925"/>
          <p14:tracePt t="6185" x="8293100" y="2455863"/>
          <p14:tracePt t="6187" x="8308975" y="2463800"/>
          <p14:tracePt t="6189" x="8308975" y="2471738"/>
          <p14:tracePt t="6192" x="8316913" y="2487613"/>
          <p14:tracePt t="6195" x="8340725" y="2503488"/>
          <p14:tracePt t="6197" x="8348663" y="2519363"/>
          <p14:tracePt t="6199" x="8356600" y="2527300"/>
          <p14:tracePt t="6201" x="8372475" y="2543175"/>
          <p14:tracePt t="6203" x="8380413" y="2543175"/>
          <p14:tracePt t="6205" x="8388350" y="2559050"/>
          <p14:tracePt t="6207" x="8396288" y="2566988"/>
          <p14:tracePt t="6210" x="8412163" y="2576513"/>
          <p14:tracePt t="6213" x="8420100" y="2584450"/>
          <p14:tracePt t="6216" x="8443913" y="2600325"/>
          <p14:tracePt t="6217" x="8451850" y="2600325"/>
          <p14:tracePt t="6219" x="8467725" y="2608263"/>
          <p14:tracePt t="6220" x="8475663" y="2616200"/>
          <p14:tracePt t="6222" x="8491538" y="2616200"/>
          <p14:tracePt t="6224" x="8499475" y="2624138"/>
          <p14:tracePt t="6226" x="8507413" y="2632075"/>
          <p14:tracePt t="6229" x="8515350" y="2632075"/>
          <p14:tracePt t="6232" x="8531225" y="2632075"/>
          <p14:tracePt t="6234" x="8540750" y="2632075"/>
          <p14:tracePt t="6236" x="8540750" y="2640013"/>
          <p14:tracePt t="6238" x="8548688" y="2640013"/>
          <p14:tracePt t="6240" x="8556625" y="2640013"/>
          <p14:tracePt t="6246" x="8564563" y="2640013"/>
          <p14:tracePt t="6272" x="8572500" y="2640013"/>
          <p14:tracePt t="6284" x="8572500" y="2632075"/>
          <p14:tracePt t="6300" x="8572500" y="2624138"/>
          <p14:tracePt t="6314" x="8572500" y="2616200"/>
          <p14:tracePt t="6654" x="8564563" y="2616200"/>
          <p14:tracePt t="6685" x="8564563" y="2624138"/>
          <p14:tracePt t="6692" x="8556625" y="2624138"/>
          <p14:tracePt t="6699" x="8556625" y="2632075"/>
          <p14:tracePt t="6712" x="8548688" y="2632075"/>
          <p14:tracePt t="6728" x="8548688" y="2640013"/>
          <p14:tracePt t="6846" x="8540750" y="2640013"/>
          <p14:tracePt t="6849" x="8540750" y="2632075"/>
          <p14:tracePt t="6969" x="8531225" y="2632075"/>
          <p14:tracePt t="7001" x="8531225" y="2640013"/>
          <p14:tracePt t="7218" x="8531225" y="2632075"/>
          <p14:tracePt t="7226" x="8531225" y="2624138"/>
          <p14:tracePt t="7229" x="8531225" y="2616200"/>
          <p14:tracePt t="7232" x="8531225" y="2608263"/>
          <p14:tracePt t="7236" x="8531225" y="2592388"/>
          <p14:tracePt t="7241" x="8531225" y="2584450"/>
          <p14:tracePt t="7244" x="8531225" y="2566988"/>
          <p14:tracePt t="7248" x="8531225" y="2559050"/>
          <p14:tracePt t="7250" x="8531225" y="2551113"/>
          <p14:tracePt t="7252" x="8531225" y="2543175"/>
          <p14:tracePt t="7254" x="8531225" y="2535238"/>
          <p14:tracePt t="7257" x="8531225" y="2519363"/>
          <p14:tracePt t="7261" x="8531225" y="2503488"/>
          <p14:tracePt t="7264" x="8540750" y="2479675"/>
          <p14:tracePt t="7265" x="8540750" y="2471738"/>
          <p14:tracePt t="7267" x="8548688" y="2455863"/>
          <p14:tracePt t="7269" x="8548688" y="2447925"/>
          <p14:tracePt t="7271" x="8548688" y="2439988"/>
          <p14:tracePt t="7278" x="8556625" y="2408238"/>
          <p14:tracePt t="7281" x="8564563" y="2384425"/>
          <p14:tracePt t="7283" x="8564563" y="2376488"/>
          <p14:tracePt t="7285" x="8572500" y="2360613"/>
          <p14:tracePt t="7287" x="8572500" y="2352675"/>
          <p14:tracePt t="7294" x="8580438" y="2328863"/>
          <p14:tracePt t="7297" x="8580438" y="2305050"/>
          <p14:tracePt t="7299" x="8580438" y="2297113"/>
          <p14:tracePt t="7303" x="8588375" y="2281238"/>
          <p14:tracePt t="7305" x="8588375" y="2273300"/>
          <p14:tracePt t="7311" x="8596313" y="2249488"/>
          <p14:tracePt t="7313" x="8596313" y="2241550"/>
          <p14:tracePt t="7315" x="8596313" y="2233613"/>
          <p14:tracePt t="7317" x="8596313" y="2224088"/>
          <p14:tracePt t="7319" x="8596313" y="2216150"/>
          <p14:tracePt t="7321" x="8596313" y="2208213"/>
          <p14:tracePt t="7323" x="8596313" y="2200275"/>
          <p14:tracePt t="7328" x="8604250" y="2184400"/>
          <p14:tracePt t="7329" x="8604250" y="2176463"/>
          <p14:tracePt t="7333" x="8604250" y="2168525"/>
          <p14:tracePt t="7335" x="8604250" y="2160588"/>
          <p14:tracePt t="7336" x="8612188" y="2152650"/>
          <p14:tracePt t="7338" x="8612188" y="2144713"/>
          <p14:tracePt t="7341" x="8612188" y="2136775"/>
          <p14:tracePt t="7344" x="8612188" y="2128838"/>
          <p14:tracePt t="7346" x="8612188" y="2112963"/>
          <p14:tracePt t="7348" x="8612188" y="2105025"/>
          <p14:tracePt t="7350" x="8612188" y="2097088"/>
          <p14:tracePt t="7352" x="8612188" y="2089150"/>
          <p14:tracePt t="7354" x="8612188" y="2081213"/>
          <p14:tracePt t="7356" x="8612188" y="2073275"/>
          <p14:tracePt t="7360" x="8612188" y="2065338"/>
          <p14:tracePt t="7361" x="8612188" y="2057400"/>
          <p14:tracePt t="7362" x="8612188" y="2049463"/>
          <p14:tracePt t="7364" x="8612188" y="2041525"/>
          <p14:tracePt t="7366" x="8620125" y="2041525"/>
          <p14:tracePt t="7368" x="8620125" y="2033588"/>
          <p14:tracePt t="7372" x="8620125" y="2017713"/>
          <p14:tracePt t="7378" x="8620125" y="2009775"/>
          <p14:tracePt t="7384" x="8620125" y="2001838"/>
          <p14:tracePt t="7386" x="8620125" y="1993900"/>
          <p14:tracePt t="7394" x="8628063" y="1985963"/>
          <p14:tracePt t="7400" x="8628063" y="1978025"/>
          <p14:tracePt t="7406" x="8636000" y="1970088"/>
          <p14:tracePt t="7409" x="8636000" y="1962150"/>
          <p14:tracePt t="7412" x="8636000" y="1954213"/>
          <p14:tracePt t="7416" x="8636000" y="1946275"/>
          <p14:tracePt t="7420" x="8636000" y="1938338"/>
          <p14:tracePt t="7422" x="8636000" y="1930400"/>
          <p14:tracePt t="7425" x="8643938" y="1922463"/>
          <p14:tracePt t="7427" x="8643938" y="1914525"/>
          <p14:tracePt t="7431" x="8643938" y="1898650"/>
          <p14:tracePt t="7435" x="8643938" y="1890713"/>
          <p14:tracePt t="7437" x="8651875" y="1873250"/>
          <p14:tracePt t="7443" x="8659813" y="1857375"/>
          <p14:tracePt t="7445" x="8659813" y="1849438"/>
          <p14:tracePt t="7447" x="8659813" y="1841500"/>
          <p14:tracePt t="7449" x="8659813" y="1833563"/>
          <p14:tracePt t="7451" x="8659813" y="1825625"/>
          <p14:tracePt t="7453" x="8667750" y="1817688"/>
          <p14:tracePt t="7455" x="8667750" y="1809750"/>
          <p14:tracePt t="7459" x="8667750" y="1801813"/>
          <p14:tracePt t="7462" x="8675688" y="1793875"/>
          <p14:tracePt t="7463" x="8675688" y="1785938"/>
          <p14:tracePt t="7467" x="8683625" y="1778000"/>
          <p14:tracePt t="7471" x="8683625" y="1770063"/>
          <p14:tracePt t="7476" x="8691563" y="1762125"/>
          <p14:tracePt t="7479" x="8699500" y="1754188"/>
          <p14:tracePt t="7482" x="8699500" y="1746250"/>
          <p14:tracePt t="7483" x="8707438" y="1746250"/>
          <p14:tracePt t="7487" x="8707438" y="1738313"/>
          <p14:tracePt t="7489" x="8715375" y="1738313"/>
          <p14:tracePt t="7494" x="8723313" y="1730375"/>
          <p14:tracePt t="7497" x="8731250" y="1722438"/>
          <p14:tracePt t="7502" x="8739188" y="1722438"/>
          <p14:tracePt t="7504" x="8747125" y="1714500"/>
          <p14:tracePt t="7512" x="8755063" y="1706563"/>
          <p14:tracePt t="7514" x="8763000" y="1706563"/>
          <p14:tracePt t="7520" x="8778875" y="1706563"/>
          <p14:tracePt t="7527" x="8786813" y="1698625"/>
          <p14:tracePt t="7530" x="8794750" y="1698625"/>
          <p14:tracePt t="7534" x="8802688" y="1698625"/>
          <p14:tracePt t="7538" x="8810625" y="1690688"/>
          <p14:tracePt t="7545" x="8818563" y="1690688"/>
          <p14:tracePt t="7550" x="8826500" y="1690688"/>
          <p14:tracePt t="7552" x="8834438" y="1690688"/>
          <p14:tracePt t="7556" x="8842375" y="1690688"/>
          <p14:tracePt t="7563" x="8850313" y="1690688"/>
          <p14:tracePt t="7566" x="8866188" y="1690688"/>
          <p14:tracePt t="7570" x="8874125" y="1690688"/>
          <p14:tracePt t="7572" x="8883650" y="1690688"/>
          <p14:tracePt t="7575" x="8891588" y="1690688"/>
          <p14:tracePt t="7579" x="8899525" y="1690688"/>
          <p14:tracePt t="7580" x="8907463" y="1690688"/>
          <p14:tracePt t="7582" x="8915400" y="1698625"/>
          <p14:tracePt t="7583" x="8923338" y="1698625"/>
          <p14:tracePt t="7585" x="8931275" y="1698625"/>
          <p14:tracePt t="7587" x="8939213" y="1706563"/>
          <p14:tracePt t="7590" x="8947150" y="1706563"/>
          <p14:tracePt t="7592" x="8963025" y="1714500"/>
          <p14:tracePt t="7595" x="8970963" y="1714500"/>
          <p14:tracePt t="7596" x="8978900" y="1722438"/>
          <p14:tracePt t="7597" x="9002713" y="1730375"/>
          <p14:tracePt t="7599" x="9010650" y="1730375"/>
          <p14:tracePt t="7601" x="9018588" y="1738313"/>
          <p14:tracePt t="7603" x="9034463" y="1754188"/>
          <p14:tracePt t="7605" x="9050338" y="1754188"/>
          <p14:tracePt t="7609" x="9082088" y="1770063"/>
          <p14:tracePt t="7612" x="9090025" y="1778000"/>
          <p14:tracePt t="7613" x="9097963" y="1785938"/>
          <p14:tracePt t="7615" x="9121775" y="1793875"/>
          <p14:tracePt t="7617" x="9137650" y="1809750"/>
          <p14:tracePt t="7619" x="9145588" y="1809750"/>
          <p14:tracePt t="7621" x="9161463" y="1825625"/>
          <p14:tracePt t="7623" x="9185275" y="1833563"/>
          <p14:tracePt t="7626" x="9201150" y="1841500"/>
          <p14:tracePt t="7628" x="9209088" y="1857375"/>
          <p14:tracePt t="7631" x="9250363" y="1873250"/>
          <p14:tracePt t="7633" x="9258300" y="1881188"/>
          <p14:tracePt t="7635" x="9274175" y="1898650"/>
          <p14:tracePt t="7637" x="9297988" y="1898650"/>
          <p14:tracePt t="7639" x="9305925" y="1922463"/>
          <p14:tracePt t="7642" x="9321800" y="1930400"/>
          <p14:tracePt t="7644" x="9337675" y="1946275"/>
          <p14:tracePt t="7647" x="9361488" y="1970088"/>
          <p14:tracePt t="7649" x="9385300" y="1978025"/>
          <p14:tracePt t="7651" x="9393238" y="1985963"/>
          <p14:tracePt t="7653" x="9409113" y="2001838"/>
          <p14:tracePt t="7655" x="9417050" y="2009775"/>
          <p14:tracePt t="7659" x="9440863" y="2033588"/>
          <p14:tracePt t="7661" x="9448800" y="2049463"/>
          <p14:tracePt t="7664" x="9472613" y="2065338"/>
          <p14:tracePt t="7666" x="9480550" y="2081213"/>
          <p14:tracePt t="7668" x="9496425" y="2089150"/>
          <p14:tracePt t="7670" x="9504363" y="2097088"/>
          <p14:tracePt t="7672" x="9512300" y="2105025"/>
          <p14:tracePt t="7675" x="9520238" y="2112963"/>
          <p14:tracePt t="7678" x="9528175" y="2128838"/>
          <p14:tracePt t="7680" x="9536113" y="2128838"/>
          <p14:tracePt t="7682" x="9544050" y="2144713"/>
          <p14:tracePt t="7686" x="9551988" y="2152650"/>
          <p14:tracePt t="7693" x="9559925" y="2160588"/>
          <p14:tracePt t="7696" x="9559925" y="2168525"/>
          <p14:tracePt t="7700" x="9559925" y="2176463"/>
          <p14:tracePt t="7702" x="9567863" y="2176463"/>
          <p14:tracePt t="7713" x="9567863" y="2184400"/>
          <p14:tracePt t="7746" x="9567863" y="2192338"/>
          <p14:tracePt t="7758" x="9567863" y="2200275"/>
          <p14:tracePt t="7764" x="9567863" y="2208213"/>
          <p14:tracePt t="7766" x="9559925" y="2208213"/>
          <p14:tracePt t="7769" x="9559925" y="2216150"/>
          <p14:tracePt t="7775" x="9559925" y="2224088"/>
          <p14:tracePt t="7777" x="9551988" y="2224088"/>
          <p14:tracePt t="7782" x="9551988" y="2233613"/>
          <p14:tracePt t="7783" x="9551988" y="2241550"/>
          <p14:tracePt t="7785" x="9544050" y="2241550"/>
          <p14:tracePt t="7787" x="9544050" y="2249488"/>
          <p14:tracePt t="7789" x="9536113" y="2249488"/>
          <p14:tracePt t="7792" x="9536113" y="2265363"/>
          <p14:tracePt t="7795" x="9536113" y="2273300"/>
          <p14:tracePt t="7799" x="9528175" y="2273300"/>
          <p14:tracePt t="7800" x="9528175" y="2281238"/>
          <p14:tracePt t="7802" x="9528175" y="2289175"/>
          <p14:tracePt t="7803" x="9520238" y="2297113"/>
          <p14:tracePt t="7805" x="9520238" y="2305050"/>
          <p14:tracePt t="7811" x="9504363" y="2328863"/>
          <p14:tracePt t="7813" x="9504363" y="2336800"/>
          <p14:tracePt t="7817" x="9504363" y="2344738"/>
          <p14:tracePt t="7818" x="9496425" y="2352675"/>
          <p14:tracePt t="7821" x="9488488" y="2360613"/>
          <p14:tracePt t="7822" x="9480550" y="2376488"/>
          <p14:tracePt t="7825" x="9480550" y="2392363"/>
          <p14:tracePt t="7828" x="9464675" y="2408238"/>
          <p14:tracePt t="7830" x="9464675" y="2424113"/>
          <p14:tracePt t="7832" x="9456738" y="2432050"/>
          <p14:tracePt t="7834" x="9456738" y="2439988"/>
          <p14:tracePt t="7836" x="9448800" y="2455863"/>
          <p14:tracePt t="7838" x="9440863" y="2463800"/>
          <p14:tracePt t="7842" x="9432925" y="2487613"/>
          <p14:tracePt t="7846" x="9424988" y="2503488"/>
          <p14:tracePt t="7848" x="9417050" y="2519363"/>
          <p14:tracePt t="7850" x="9409113" y="2535238"/>
          <p14:tracePt t="7852" x="9409113" y="2543175"/>
          <p14:tracePt t="7855" x="9401175" y="2559050"/>
          <p14:tracePt t="7859" x="9393238" y="2576513"/>
          <p14:tracePt t="7862" x="9393238" y="2592388"/>
          <p14:tracePt t="7864" x="9377363" y="2608263"/>
          <p14:tracePt t="7866" x="9377363" y="2616200"/>
          <p14:tracePt t="7868" x="9377363" y="2624138"/>
          <p14:tracePt t="7870" x="9377363" y="2632075"/>
          <p14:tracePt t="7873" x="9369425" y="2647950"/>
          <p14:tracePt t="7876" x="9369425" y="2655888"/>
          <p14:tracePt t="7879" x="9361488" y="2663825"/>
          <p14:tracePt t="7881" x="9361488" y="2671763"/>
          <p14:tracePt t="7882" x="9361488" y="2679700"/>
          <p14:tracePt t="7886" x="9361488" y="2687638"/>
          <p14:tracePt t="7889" x="9353550" y="2687638"/>
          <p14:tracePt t="7893" x="9353550" y="2695575"/>
          <p14:tracePt t="7899" x="9353550" y="2703513"/>
          <p14:tracePt t="8034" x="9345613" y="2703513"/>
          <p14:tracePt t="8036" x="9345613" y="2711450"/>
          <p14:tracePt t="8103" x="9345613" y="2719388"/>
          <p14:tracePt t="8121" x="9337675" y="2719388"/>
          <p14:tracePt t="8126" x="9337675" y="2727325"/>
          <p14:tracePt t="8135" x="9337675" y="2735263"/>
          <p14:tracePt t="8148" x="9337675" y="2743200"/>
          <p14:tracePt t="8156" x="9329738" y="2743200"/>
          <p14:tracePt t="8176" x="9329738" y="2751138"/>
          <p14:tracePt t="8341" x="9321800" y="2751138"/>
          <p14:tracePt t="8441" x="9321800" y="2759075"/>
          <p14:tracePt t="8447" x="9313863" y="2767013"/>
          <p14:tracePt t="8480" x="9313863" y="2774950"/>
          <p14:tracePt t="8486" x="9305925" y="2774950"/>
          <p14:tracePt t="9197" x="9297988" y="2774950"/>
          <p14:tracePt t="9207" x="9290050" y="2774950"/>
          <p14:tracePt t="9217" x="9282113" y="2774950"/>
          <p14:tracePt t="9226" x="9274175" y="2774950"/>
          <p14:tracePt t="9233" x="9266238" y="2774950"/>
          <p14:tracePt t="9237" x="9258300" y="2774950"/>
          <p14:tracePt t="9239" x="9258300" y="2767013"/>
          <p14:tracePt t="9242" x="9250363" y="2767013"/>
          <p14:tracePt t="9244" x="9250363" y="2759075"/>
          <p14:tracePt t="9248" x="9242425" y="2759075"/>
          <p14:tracePt t="9251" x="9234488" y="2751138"/>
          <p14:tracePt t="9253" x="9224963" y="2751138"/>
          <p14:tracePt t="9257" x="9224963" y="2743200"/>
          <p14:tracePt t="9260" x="9217025" y="2735263"/>
          <p14:tracePt t="9263" x="9201150" y="2727325"/>
          <p14:tracePt t="9267" x="9193213" y="2727325"/>
          <p14:tracePt t="9269" x="9193213" y="2719388"/>
          <p14:tracePt t="9271" x="9185275" y="2719388"/>
          <p14:tracePt t="9274" x="9185275" y="2711450"/>
          <p14:tracePt t="9280" x="9153525" y="2687638"/>
          <p14:tracePt t="9282" x="9145588" y="2679700"/>
          <p14:tracePt t="9284" x="9145588" y="2671763"/>
          <p14:tracePt t="9286" x="9129713" y="2663825"/>
          <p14:tracePt t="9291" x="9121775" y="2655888"/>
          <p14:tracePt t="9294" x="9105900" y="2647950"/>
          <p14:tracePt t="9296" x="9105900" y="2640013"/>
          <p14:tracePt t="9299" x="9097963" y="2640013"/>
          <p14:tracePt t="9300" x="9090025" y="2632075"/>
          <p14:tracePt t="9304" x="9082088" y="2624138"/>
          <p14:tracePt t="9306" x="9082088" y="2616200"/>
          <p14:tracePt t="9312" x="9074150" y="2608263"/>
          <p14:tracePt t="9315" x="9058275" y="2608263"/>
          <p14:tracePt t="9317" x="9058275" y="2600325"/>
          <p14:tracePt t="9322" x="9050338" y="2600325"/>
          <p14:tracePt t="9325" x="9050338" y="2592388"/>
          <p14:tracePt t="9342" x="9050338" y="2584450"/>
          <p14:tracePt t="9377" x="9050338" y="2576513"/>
          <p14:tracePt t="9391" x="9050338" y="2566988"/>
          <p14:tracePt t="9401" x="9050338" y="2559050"/>
          <p14:tracePt t="9412" x="9050338" y="2551113"/>
          <p14:tracePt t="9413" x="9058275" y="2551113"/>
          <p14:tracePt t="9419" x="9066213" y="2543175"/>
          <p14:tracePt t="9425" x="9066213" y="2535238"/>
          <p14:tracePt t="9429" x="9074150" y="2535238"/>
          <p14:tracePt t="9434" x="9074150" y="2519363"/>
          <p14:tracePt t="9437" x="9082088" y="2519363"/>
          <p14:tracePt t="9443" x="9082088" y="2511425"/>
          <p14:tracePt t="9445" x="9090025" y="2511425"/>
          <p14:tracePt t="9449" x="9097963" y="2503488"/>
          <p14:tracePt t="9454" x="9105900" y="2503488"/>
          <p14:tracePt t="9457" x="9105900" y="2495550"/>
          <p14:tracePt t="9459" x="9105900" y="2487613"/>
          <p14:tracePt t="9462" x="9113838" y="2487613"/>
          <p14:tracePt t="9468" x="9121775" y="2487613"/>
          <p14:tracePt t="9472" x="9129713" y="2487613"/>
          <p14:tracePt t="9475" x="9129713" y="2479675"/>
          <p14:tracePt t="9483" x="9137650" y="2479675"/>
          <p14:tracePt t="9495" x="9145588" y="2479675"/>
          <p14:tracePt t="9504" x="9153525" y="2479675"/>
          <p14:tracePt t="9509" x="9161463" y="2479675"/>
          <p14:tracePt t="9510" x="9161463" y="2487613"/>
          <p14:tracePt t="9513" x="9161463" y="2495550"/>
          <p14:tracePt t="9515" x="9169400" y="2495550"/>
          <p14:tracePt t="9517" x="9169400" y="2503488"/>
          <p14:tracePt t="9518" x="9177338" y="2519363"/>
          <p14:tracePt t="9521" x="9185275" y="2527300"/>
          <p14:tracePt t="9524" x="9185275" y="2535238"/>
          <p14:tracePt t="9527" x="9193213" y="2559050"/>
          <p14:tracePt t="9531" x="9201150" y="2576513"/>
          <p14:tracePt t="9534" x="9209088" y="2592388"/>
          <p14:tracePt t="9535" x="9209088" y="2600325"/>
          <p14:tracePt t="9537" x="9217025" y="2608263"/>
          <p14:tracePt t="9539" x="9224963" y="2616200"/>
          <p14:tracePt t="9542" x="9224963" y="2624138"/>
          <p14:tracePt t="9544" x="9234488" y="2640013"/>
          <p14:tracePt t="9545" x="9234488" y="2647950"/>
          <p14:tracePt t="9548" x="9242425" y="2655888"/>
          <p14:tracePt t="9549" x="9242425" y="2671763"/>
          <p14:tracePt t="9551" x="9242425" y="2679700"/>
          <p14:tracePt t="9553" x="9250363" y="2687638"/>
          <p14:tracePt t="9555" x="9250363" y="2703513"/>
          <p14:tracePt t="9558" x="9258300" y="2711450"/>
          <p14:tracePt t="9561" x="9258300" y="2727325"/>
          <p14:tracePt t="9563" x="9258300" y="2735263"/>
          <p14:tracePt t="9565" x="9258300" y="2743200"/>
          <p14:tracePt t="9568" x="9266238" y="2751138"/>
          <p14:tracePt t="9571" x="9266238" y="2767013"/>
          <p14:tracePt t="9576" x="9266238" y="2774950"/>
          <p14:tracePt t="9577" x="9274175" y="2774950"/>
          <p14:tracePt t="9579" x="9274175" y="2782888"/>
          <p14:tracePt t="9581" x="9274175" y="2790825"/>
          <p14:tracePt t="9583" x="9274175" y="2798763"/>
          <p14:tracePt t="9587" x="9274175" y="2806700"/>
          <p14:tracePt t="9592" x="9274175" y="2814638"/>
          <p14:tracePt t="9595" x="9274175" y="2822575"/>
          <p14:tracePt t="9597" x="9274175" y="2830513"/>
          <p14:tracePt t="9603" x="9274175" y="2838450"/>
          <p14:tracePt t="9607" x="9266238" y="2838450"/>
          <p14:tracePt t="9609" x="9266238" y="2846388"/>
          <p14:tracePt t="9617" x="9266238" y="2854325"/>
          <p14:tracePt t="9618" x="9258300" y="2862263"/>
          <p14:tracePt t="9640" x="9250363" y="2862263"/>
          <p14:tracePt t="9664" x="9242425" y="2862263"/>
          <p14:tracePt t="9670" x="9234488" y="2862263"/>
          <p14:tracePt t="9678" x="9224963" y="2862263"/>
          <p14:tracePt t="9685" x="9217025" y="2862263"/>
          <p14:tracePt t="9690" x="9209088" y="2862263"/>
          <p14:tracePt t="9693" x="9201150" y="2862263"/>
          <p14:tracePt t="9695" x="9193213" y="2862263"/>
          <p14:tracePt t="9700" x="9185275" y="2862263"/>
          <p14:tracePt t="9703" x="9169400" y="2854325"/>
          <p14:tracePt t="9707" x="9161463" y="2854325"/>
          <p14:tracePt t="9709" x="9145588" y="2854325"/>
          <p14:tracePt t="9713" x="9129713" y="2854325"/>
          <p14:tracePt t="9716" x="9129713" y="2846388"/>
          <p14:tracePt t="9717" x="9121775" y="2846388"/>
          <p14:tracePt t="9719" x="9105900" y="2838450"/>
          <p14:tracePt t="9721" x="9097963" y="2838450"/>
          <p14:tracePt t="9724" x="9090025" y="2838450"/>
          <p14:tracePt t="9726" x="9074150" y="2838450"/>
          <p14:tracePt t="9727" x="9058275" y="2838450"/>
          <p14:tracePt t="9729" x="9050338" y="2838450"/>
          <p14:tracePt t="9731" x="9042400" y="2838450"/>
          <p14:tracePt t="9733" x="9026525" y="2830513"/>
          <p14:tracePt t="9736" x="9018588" y="2830513"/>
          <p14:tracePt t="9737" x="9002713" y="2830513"/>
          <p14:tracePt t="9739" x="8994775" y="2822575"/>
          <p14:tracePt t="9741" x="8970963" y="2822575"/>
          <p14:tracePt t="9743" x="8963025" y="2822575"/>
          <p14:tracePt t="9745" x="8955088" y="2822575"/>
          <p14:tracePt t="9747" x="8939213" y="2822575"/>
          <p14:tracePt t="9749" x="8923338" y="2822575"/>
          <p14:tracePt t="9751" x="8915400" y="2822575"/>
          <p14:tracePt t="9754" x="8899525" y="2814638"/>
          <p14:tracePt t="9755" x="8883650" y="2814638"/>
          <p14:tracePt t="9758" x="8866188" y="2814638"/>
          <p14:tracePt t="9760" x="8858250" y="2806700"/>
          <p14:tracePt t="9762" x="8842375" y="2806700"/>
          <p14:tracePt t="9763" x="8834438" y="2806700"/>
          <p14:tracePt t="9765" x="8810625" y="2798763"/>
          <p14:tracePt t="9767" x="8802688" y="2798763"/>
          <p14:tracePt t="9769" x="8786813" y="2798763"/>
          <p14:tracePt t="9771" x="8778875" y="2798763"/>
          <p14:tracePt t="9775" x="8747125" y="2798763"/>
          <p14:tracePt t="9778" x="8723313" y="2790825"/>
          <p14:tracePt t="9780" x="8715375" y="2790825"/>
          <p14:tracePt t="9782" x="8691563" y="2782888"/>
          <p14:tracePt t="9784" x="8683625" y="2782888"/>
          <p14:tracePt t="9787" x="8675688" y="2782888"/>
          <p14:tracePt t="9788" x="8659813" y="2782888"/>
          <p14:tracePt t="9791" x="8643938" y="2774950"/>
          <p14:tracePt t="9794" x="8628063" y="2774950"/>
          <p14:tracePt t="9796" x="8612188" y="2767013"/>
          <p14:tracePt t="9798" x="8596313" y="2767013"/>
          <p14:tracePt t="9800" x="8588375" y="2767013"/>
          <p14:tracePt t="9802" x="8572500" y="2759075"/>
          <p14:tracePt t="9804" x="8564563" y="2759075"/>
          <p14:tracePt t="9807" x="8556625" y="2759075"/>
          <p14:tracePt t="9810" x="8531225" y="2751138"/>
          <p14:tracePt t="9812" x="8523288" y="2751138"/>
          <p14:tracePt t="9814" x="8515350" y="2751138"/>
          <p14:tracePt t="9816" x="8499475" y="2751138"/>
          <p14:tracePt t="9818" x="8499475" y="2743200"/>
          <p14:tracePt t="9820" x="8483600" y="2735263"/>
          <p14:tracePt t="9824" x="8475663" y="2735263"/>
          <p14:tracePt t="9826" x="8459788" y="2735263"/>
          <p14:tracePt t="9828" x="8459788" y="2727325"/>
          <p14:tracePt t="9830" x="8451850" y="2727325"/>
          <p14:tracePt t="9832" x="8443913" y="2727325"/>
          <p14:tracePt t="9834" x="8435975" y="2727325"/>
          <p14:tracePt t="9836" x="8428038" y="2719388"/>
          <p14:tracePt t="9838" x="8428038" y="2711450"/>
          <p14:tracePt t="9841" x="8420100" y="2711450"/>
          <p14:tracePt t="9842" x="8412163" y="2711450"/>
          <p14:tracePt t="9844" x="8404225" y="2703513"/>
          <p14:tracePt t="9846" x="8396288" y="2695575"/>
          <p14:tracePt t="9849" x="8388350" y="2695575"/>
          <p14:tracePt t="9851" x="8388350" y="2687638"/>
          <p14:tracePt t="9854" x="8380413" y="2687638"/>
          <p14:tracePt t="9857" x="8380413" y="2679700"/>
          <p14:tracePt t="9860" x="8372475" y="2679700"/>
          <p14:tracePt t="9863" x="8372475" y="2671763"/>
          <p14:tracePt t="9865" x="8364538" y="2663825"/>
          <p14:tracePt t="9870" x="8356600" y="2663825"/>
          <p14:tracePt t="9871" x="8356600" y="2655888"/>
          <p14:tracePt t="9877" x="8348663" y="2655888"/>
          <p14:tracePt t="9879" x="8348663" y="2647950"/>
          <p14:tracePt t="9883" x="8348663" y="2640013"/>
          <p14:tracePt t="9888" x="8348663" y="2632075"/>
          <p14:tracePt t="9891" x="8340725" y="2624138"/>
          <p14:tracePt t="9895" x="8340725" y="2616200"/>
          <p14:tracePt t="9899" x="8340725" y="2608263"/>
          <p14:tracePt t="9903" x="8340725" y="2600325"/>
          <p14:tracePt t="9905" x="8340725" y="2592388"/>
          <p14:tracePt t="9910" x="8340725" y="2584450"/>
          <p14:tracePt t="9913" x="8340725" y="2576513"/>
          <p14:tracePt t="9917" x="8340725" y="2566988"/>
          <p14:tracePt t="9920" x="8340725" y="2559050"/>
          <p14:tracePt t="9924" x="8340725" y="2551113"/>
          <p14:tracePt t="9925" x="8340725" y="2543175"/>
          <p14:tracePt t="9926" x="8340725" y="2535238"/>
          <p14:tracePt t="9930" x="8340725" y="2527300"/>
          <p14:tracePt t="9932" x="8340725" y="2519363"/>
          <p14:tracePt t="9936" x="8340725" y="2511425"/>
          <p14:tracePt t="9938" x="8340725" y="2503488"/>
          <p14:tracePt t="9941" x="8348663" y="2503488"/>
          <p14:tracePt t="9942" x="8356600" y="2495550"/>
          <p14:tracePt t="9946" x="8356600" y="2487613"/>
          <p14:tracePt t="9948" x="8356600" y="2479675"/>
          <p14:tracePt t="9950" x="8364538" y="2479675"/>
          <p14:tracePt t="9952" x="8364538" y="2471738"/>
          <p14:tracePt t="9958" x="8372475" y="2463800"/>
          <p14:tracePt t="9960" x="8372475" y="2455863"/>
          <p14:tracePt t="9962" x="8372475" y="2447925"/>
          <p14:tracePt t="9964" x="8380413" y="2439988"/>
          <p14:tracePt t="9966" x="8388350" y="2439988"/>
          <p14:tracePt t="9968" x="8388350" y="2432050"/>
          <p14:tracePt t="9970" x="8388350" y="2424113"/>
          <p14:tracePt t="9973" x="8396288" y="2416175"/>
          <p14:tracePt t="9977" x="8404225" y="2408238"/>
          <p14:tracePt t="9978" x="8412163" y="2400300"/>
          <p14:tracePt t="9980" x="8412163" y="2392363"/>
          <p14:tracePt t="9982" x="8420100" y="2392363"/>
          <p14:tracePt t="9984" x="8420100" y="2384425"/>
          <p14:tracePt t="9989" x="8428038" y="2376488"/>
          <p14:tracePt t="9992" x="8435975" y="2368550"/>
          <p14:tracePt t="9994" x="8443913" y="2360613"/>
          <p14:tracePt t="9997" x="8443913" y="2352675"/>
          <p14:tracePt t="9998" x="8451850" y="2344738"/>
          <p14:tracePt t="10001" x="8459788" y="2336800"/>
          <p14:tracePt t="10006" x="8467725" y="2328863"/>
          <p14:tracePt t="10009" x="8475663" y="2328863"/>
          <p14:tracePt t="10011" x="8483600" y="2312988"/>
          <p14:tracePt t="10013" x="8491538" y="2312988"/>
          <p14:tracePt t="10017" x="8499475" y="2305050"/>
          <p14:tracePt t="10019" x="8507413" y="2305050"/>
          <p14:tracePt t="10021" x="8507413" y="2297113"/>
          <p14:tracePt t="10024" x="8515350" y="2289175"/>
          <p14:tracePt t="10028" x="8531225" y="2289175"/>
          <p14:tracePt t="10029" x="8540750" y="2281238"/>
          <p14:tracePt t="10033" x="8548688" y="2281238"/>
          <p14:tracePt t="10035" x="8556625" y="2273300"/>
          <p14:tracePt t="10037" x="8572500" y="2265363"/>
          <p14:tracePt t="10041" x="8580438" y="2257425"/>
          <p14:tracePt t="10044" x="8588375" y="2257425"/>
          <p14:tracePt t="10045" x="8596313" y="2257425"/>
          <p14:tracePt t="10047" x="8604250" y="2249488"/>
          <p14:tracePt t="10051" x="8620125" y="2241550"/>
          <p14:tracePt t="10053" x="8628063" y="2241550"/>
          <p14:tracePt t="10056" x="8636000" y="2233613"/>
          <p14:tracePt t="10059" x="8643938" y="2224088"/>
          <p14:tracePt t="10062" x="8659813" y="2224088"/>
          <p14:tracePt t="10063" x="8667750" y="2216150"/>
          <p14:tracePt t="10065" x="8675688" y="2216150"/>
          <p14:tracePt t="10067" x="8675688" y="2208213"/>
          <p14:tracePt t="10069" x="8683625" y="2208213"/>
          <p14:tracePt t="10072" x="8691563" y="2200275"/>
          <p14:tracePt t="10075" x="8707438" y="2192338"/>
          <p14:tracePt t="10079" x="8715375" y="2184400"/>
          <p14:tracePt t="10083" x="8723313" y="2184400"/>
          <p14:tracePt t="10085" x="8731250" y="2176463"/>
          <p14:tracePt t="10087" x="8731250" y="2168525"/>
          <p14:tracePt t="10091" x="8747125" y="2168525"/>
          <p14:tracePt t="10093" x="8755063" y="2168525"/>
          <p14:tracePt t="10094" x="8755063" y="2160588"/>
          <p14:tracePt t="10096" x="8763000" y="2160588"/>
          <p14:tracePt t="10100" x="8763000" y="2152650"/>
          <p14:tracePt t="10102" x="8770938" y="2152650"/>
          <p14:tracePt t="10110" x="8778875" y="2144713"/>
          <p14:tracePt t="10112" x="8786813" y="2136775"/>
          <p14:tracePt t="10120" x="8794750" y="2136775"/>
          <p14:tracePt t="10124" x="8794750" y="2128838"/>
          <p14:tracePt t="10126" x="8802688" y="2128838"/>
          <p14:tracePt t="10136" x="8810625" y="2128838"/>
          <p14:tracePt t="10143" x="8818563" y="2128838"/>
          <p14:tracePt t="10150" x="8826500" y="2128838"/>
          <p14:tracePt t="10159" x="8834438" y="2128838"/>
          <p14:tracePt t="10161" x="8842375" y="2128838"/>
          <p14:tracePt t="10162" x="8850313" y="2128838"/>
          <p14:tracePt t="10164" x="8850313" y="2136775"/>
          <p14:tracePt t="10166" x="8858250" y="2144713"/>
          <p14:tracePt t="10168" x="8866188" y="2144713"/>
          <p14:tracePt t="10170" x="8874125" y="2160588"/>
          <p14:tracePt t="10173" x="8883650" y="2160588"/>
          <p14:tracePt t="10176" x="8891588" y="2176463"/>
          <p14:tracePt t="10178" x="8907463" y="2184400"/>
          <p14:tracePt t="10179" x="8915400" y="2200275"/>
          <p14:tracePt t="10181" x="8923338" y="2208213"/>
          <p14:tracePt t="10183" x="8939213" y="2224088"/>
          <p14:tracePt t="10185" x="8947150" y="2233613"/>
          <p14:tracePt t="10187" x="8963025" y="2249488"/>
          <p14:tracePt t="10191" x="8986838" y="2273300"/>
          <p14:tracePt t="10193" x="8994775" y="2289175"/>
          <p14:tracePt t="10195" x="9002713" y="2297113"/>
          <p14:tracePt t="10197" x="9026525" y="2312988"/>
          <p14:tracePt t="10199" x="9034463" y="2328863"/>
          <p14:tracePt t="10201" x="9050338" y="2344738"/>
          <p14:tracePt t="10203" x="9066213" y="2360613"/>
          <p14:tracePt t="10205" x="9074150" y="2368550"/>
          <p14:tracePt t="10209" x="9097963" y="2400300"/>
          <p14:tracePt t="10211" x="9113838" y="2416175"/>
          <p14:tracePt t="10213" x="9121775" y="2424113"/>
          <p14:tracePt t="10215" x="9137650" y="2439988"/>
          <p14:tracePt t="10217" x="9153525" y="2455863"/>
          <p14:tracePt t="10219" x="9161463" y="2463800"/>
          <p14:tracePt t="10221" x="9177338" y="2479675"/>
          <p14:tracePt t="10224" x="9185275" y="2487613"/>
          <p14:tracePt t="10226" x="9201150" y="2503488"/>
          <p14:tracePt t="10228" x="9209088" y="2511425"/>
          <p14:tracePt t="10230" x="9217025" y="2519363"/>
          <p14:tracePt t="10231" x="9224963" y="2527300"/>
          <p14:tracePt t="10233" x="9242425" y="2543175"/>
          <p14:tracePt t="10235" x="9250363" y="2551113"/>
          <p14:tracePt t="10237" x="9258300" y="2559050"/>
          <p14:tracePt t="10241" x="9274175" y="2576513"/>
          <p14:tracePt t="10243" x="9282113" y="2584450"/>
          <p14:tracePt t="10246" x="9282113" y="2592388"/>
          <p14:tracePt t="10247" x="9297988" y="2600325"/>
          <p14:tracePt t="10250" x="9297988" y="2608263"/>
          <p14:tracePt t="10252" x="9305925" y="2616200"/>
          <p14:tracePt t="10257" x="9305925" y="2624138"/>
          <p14:tracePt t="10259" x="9313863" y="2624138"/>
          <p14:tracePt t="10262" x="9313863" y="2632075"/>
          <p14:tracePt t="10272" x="9321800" y="2632075"/>
          <p14:tracePt t="10337" x="9313863" y="2632075"/>
          <p14:tracePt t="10360" x="9305925" y="2632075"/>
          <p14:tracePt t="10381" x="9297988" y="2632075"/>
          <p14:tracePt t="10399" x="9290050" y="2632075"/>
          <p14:tracePt t="10407" x="9282113" y="2632075"/>
          <p14:tracePt t="10423" x="9274175" y="2632075"/>
          <p14:tracePt t="10456" x="9266238" y="2632075"/>
          <p14:tracePt t="11087" x="9258300" y="2632075"/>
          <p14:tracePt t="11095" x="9250363" y="2632075"/>
          <p14:tracePt t="11108" x="9242425" y="2632075"/>
          <p14:tracePt t="11116" x="9234488" y="2632075"/>
          <p14:tracePt t="11125" x="9224963" y="2632075"/>
          <p14:tracePt t="11128" x="9217025" y="2632075"/>
          <p14:tracePt t="11135" x="9209088" y="2632075"/>
          <p14:tracePt t="11140" x="9201150" y="2632075"/>
          <p14:tracePt t="11143" x="9193213" y="2632075"/>
          <p14:tracePt t="11145" x="9185275" y="2632075"/>
          <p14:tracePt t="11149" x="9177338" y="2632075"/>
          <p14:tracePt t="11153" x="9169400" y="2632075"/>
          <p14:tracePt t="11157" x="9161463" y="2632075"/>
          <p14:tracePt t="11159" x="9153525" y="2632075"/>
          <p14:tracePt t="11163" x="9145588" y="2640013"/>
          <p14:tracePt t="11165" x="9137650" y="2640013"/>
          <p14:tracePt t="11167" x="9129713" y="2640013"/>
          <p14:tracePt t="11170" x="9129713" y="2647950"/>
          <p14:tracePt t="11171" x="9121775" y="2647950"/>
          <p14:tracePt t="11173" x="9113838" y="2647950"/>
          <p14:tracePt t="11177" x="9105900" y="2647950"/>
          <p14:tracePt t="11179" x="9097963" y="2655888"/>
          <p14:tracePt t="11186" x="9090025" y="2655888"/>
          <p14:tracePt t="11190" x="9082088" y="2655888"/>
          <p14:tracePt t="11193" x="9074150" y="2663825"/>
          <p14:tracePt t="11202" x="9066213" y="2663825"/>
          <p14:tracePt t="11365" x="9058275" y="2663825"/>
          <p14:tracePt t="11381" x="9050338" y="2663825"/>
          <p14:tracePt t="11386" x="9042400" y="2663825"/>
          <p14:tracePt t="11392" x="9034463" y="2663825"/>
          <p14:tracePt t="11394" x="9034463" y="2655888"/>
          <p14:tracePt t="11398" x="9026525" y="2655888"/>
          <p14:tracePt t="11403" x="9018588" y="2655888"/>
          <p14:tracePt t="11406" x="9010650" y="2655888"/>
          <p14:tracePt t="11409" x="9002713" y="2647950"/>
          <p14:tracePt t="11412" x="8994775" y="2647950"/>
          <p14:tracePt t="11416" x="8986838" y="2647950"/>
          <p14:tracePt t="11418" x="8978900" y="2647950"/>
          <p14:tracePt t="11421" x="8978900" y="2640013"/>
          <p14:tracePt t="11424" x="8970963" y="2640013"/>
          <p14:tracePt t="11427" x="8963025" y="2632075"/>
          <p14:tracePt t="11430" x="8955088" y="2632075"/>
          <p14:tracePt t="11432" x="8947150" y="2632075"/>
          <p14:tracePt t="11438" x="8939213" y="2632075"/>
          <p14:tracePt t="11442" x="8931275" y="2624138"/>
          <p14:tracePt t="11444" x="8915400" y="2624138"/>
          <p14:tracePt t="11448" x="8907463" y="2624138"/>
          <p14:tracePt t="11450" x="8899525" y="2616200"/>
          <p14:tracePt t="11452" x="8891588" y="2616200"/>
          <p14:tracePt t="11458" x="8883650" y="2616200"/>
          <p14:tracePt t="11460" x="8874125" y="2616200"/>
          <p14:tracePt t="11464" x="8858250" y="2608263"/>
          <p14:tracePt t="11468" x="8850313" y="2608263"/>
          <p14:tracePt t="11471" x="8850313" y="2600325"/>
          <p14:tracePt t="11475" x="8826500" y="2600325"/>
          <p14:tracePt t="11477" x="8826500" y="2592388"/>
          <p14:tracePt t="11479" x="8818563" y="2592388"/>
          <p14:tracePt t="11483" x="8802688" y="2592388"/>
          <p14:tracePt t="11488" x="8794750" y="2584450"/>
          <p14:tracePt t="11491" x="8778875" y="2584450"/>
          <p14:tracePt t="11493" x="8770938" y="2576513"/>
          <p14:tracePt t="11495" x="8763000" y="2576513"/>
          <p14:tracePt t="11497" x="8755063" y="2576513"/>
          <p14:tracePt t="11499" x="8747125" y="2576513"/>
          <p14:tracePt t="11504" x="8739188" y="2576513"/>
          <p14:tracePt t="11507" x="8723313" y="2566988"/>
          <p14:tracePt t="11510" x="8707438" y="2566988"/>
          <p14:tracePt t="11513" x="8699500" y="2566988"/>
          <p14:tracePt t="11515" x="8691563" y="2566988"/>
          <p14:tracePt t="11517" x="8683625" y="2566988"/>
          <p14:tracePt t="11519" x="8667750" y="2559050"/>
          <p14:tracePt t="11524" x="8659813" y="2559050"/>
          <p14:tracePt t="11526" x="8643938" y="2559050"/>
          <p14:tracePt t="11529" x="8636000" y="2559050"/>
          <p14:tracePt t="11531" x="8628063" y="2559050"/>
          <p14:tracePt t="11533" x="8620125" y="2559050"/>
          <p14:tracePt t="11535" x="8604250" y="2559050"/>
          <p14:tracePt t="11542" x="8580438" y="2559050"/>
          <p14:tracePt t="11545" x="8572500" y="2559050"/>
          <p14:tracePt t="11547" x="8556625" y="2559050"/>
          <p14:tracePt t="11549" x="8548688" y="2559050"/>
          <p14:tracePt t="11550" x="8540750" y="2559050"/>
          <p14:tracePt t="11553" x="8523288" y="2559050"/>
          <p14:tracePt t="11557" x="8515350" y="2559050"/>
          <p14:tracePt t="11559" x="8491538" y="2559050"/>
          <p14:tracePt t="11562" x="8475663" y="2559050"/>
          <p14:tracePt t="11564" x="8467725" y="2559050"/>
          <p14:tracePt t="11566" x="8451850" y="2566988"/>
          <p14:tracePt t="11568" x="8443913" y="2566988"/>
          <p14:tracePt t="11570" x="8435975" y="2576513"/>
          <p14:tracePt t="11575" x="8404225" y="2576513"/>
          <p14:tracePt t="11576" x="8396288" y="2576513"/>
          <p14:tracePt t="11578" x="8380413" y="2576513"/>
          <p14:tracePt t="11580" x="8364538" y="2584450"/>
          <p14:tracePt t="11582" x="8348663" y="2592388"/>
          <p14:tracePt t="11584" x="8332788" y="2592388"/>
          <p14:tracePt t="11586" x="8324850" y="2592388"/>
          <p14:tracePt t="11589" x="8308975" y="2600325"/>
          <p14:tracePt t="11592" x="8277225" y="2600325"/>
          <p14:tracePt t="11594" x="8269288" y="2608263"/>
          <p14:tracePt t="11596" x="8253413" y="2608263"/>
          <p14:tracePt t="11598" x="8229600" y="2616200"/>
          <p14:tracePt t="11600" x="8213725" y="2616200"/>
          <p14:tracePt t="11602" x="8205788" y="2624138"/>
          <p14:tracePt t="11605" x="8189913" y="2624138"/>
          <p14:tracePt t="11607" x="8164513" y="2632075"/>
          <p14:tracePt t="11609" x="8156575" y="2632075"/>
          <p14:tracePt t="11610" x="8140700" y="2640013"/>
          <p14:tracePt t="11612" x="8124825" y="2647950"/>
          <p14:tracePt t="11614" x="8116888" y="2647950"/>
          <p14:tracePt t="11616" x="8101013" y="2655888"/>
          <p14:tracePt t="11618" x="8085138" y="2655888"/>
          <p14:tracePt t="11620" x="8069263" y="2655888"/>
          <p14:tracePt t="11624" x="8037513" y="2663825"/>
          <p14:tracePt t="11626" x="8029575" y="2663825"/>
          <p14:tracePt t="11628" x="8013700" y="2671763"/>
          <p14:tracePt t="11630" x="8005763" y="2671763"/>
          <p14:tracePt t="11631" x="7989888" y="2671763"/>
          <p14:tracePt t="11633" x="7974013" y="2679700"/>
          <p14:tracePt t="11636" x="7966075" y="2679700"/>
          <p14:tracePt t="11639" x="7950200" y="2687638"/>
          <p14:tracePt t="11643" x="7918450" y="2695575"/>
          <p14:tracePt t="11645" x="7902575" y="2695575"/>
          <p14:tracePt t="11647" x="7886700" y="2695575"/>
          <p14:tracePt t="11649" x="7878763" y="2695575"/>
          <p14:tracePt t="11651" x="7862888" y="2703513"/>
          <p14:tracePt t="11653" x="7854950" y="2703513"/>
          <p14:tracePt t="11657" x="7829550" y="2711450"/>
          <p14:tracePt t="11659" x="7813675" y="2711450"/>
          <p14:tracePt t="11660" x="7797800" y="2711450"/>
          <p14:tracePt t="11663" x="7781925" y="2711450"/>
          <p14:tracePt t="11665" x="7773988" y="2711450"/>
          <p14:tracePt t="11667" x="7758113" y="2719388"/>
          <p14:tracePt t="11669" x="7734300" y="2719388"/>
          <p14:tracePt t="11671" x="7726363" y="2727325"/>
          <p14:tracePt t="11674" x="7710488" y="2727325"/>
          <p14:tracePt t="11677" x="7670800" y="2727325"/>
          <p14:tracePt t="11679" x="7654925" y="2735263"/>
          <p14:tracePt t="11680" x="7639050" y="2735263"/>
          <p14:tracePt t="11682" x="7615238" y="2735263"/>
          <p14:tracePt t="11685" x="7607300" y="2735263"/>
          <p14:tracePt t="11687" x="7583488" y="2735263"/>
          <p14:tracePt t="11690" x="7559675" y="2735263"/>
          <p14:tracePt t="11692" x="7543800" y="2735263"/>
          <p14:tracePt t="11693" x="7527925" y="2735263"/>
          <p14:tracePt t="11695" x="7504113" y="2735263"/>
          <p14:tracePt t="11696" x="7478713" y="2743200"/>
          <p14:tracePt t="11699" x="7454900" y="2743200"/>
          <p14:tracePt t="11700" x="7431088" y="2743200"/>
          <p14:tracePt t="11703" x="7407275" y="2743200"/>
          <p14:tracePt t="11707" x="7351713" y="2751138"/>
          <p14:tracePt t="11710" x="7280275" y="2751138"/>
          <p14:tracePt t="11712" x="7248525" y="2751138"/>
          <p14:tracePt t="11714" x="7216775" y="2751138"/>
          <p14:tracePt t="11715" x="7185025" y="2751138"/>
          <p14:tracePt t="11718" x="7153275" y="2751138"/>
          <p14:tracePt t="11720" x="7119938" y="2751138"/>
          <p14:tracePt t="11723" x="7072313" y="2751138"/>
          <p14:tracePt t="11725" x="7032625" y="2751138"/>
          <p14:tracePt t="11726" x="6985000" y="2751138"/>
          <p14:tracePt t="11728" x="6945313" y="2751138"/>
          <p14:tracePt t="11730" x="6905625" y="2751138"/>
          <p14:tracePt t="11732" x="6850063" y="2751138"/>
          <p14:tracePt t="11733" x="6794500" y="2751138"/>
          <p14:tracePt t="11736" x="6753225" y="2751138"/>
          <p14:tracePt t="11738" x="6697663" y="2751138"/>
          <p14:tracePt t="11742" x="6586538" y="2751138"/>
          <p14:tracePt t="11743" x="6538913" y="2751138"/>
          <p14:tracePt t="11746" x="6475413" y="2751138"/>
          <p14:tracePt t="11748" x="6426200" y="2751138"/>
          <p14:tracePt t="11750" x="6354763" y="2751138"/>
          <p14:tracePt t="11752" x="6291263" y="2751138"/>
          <p14:tracePt t="11754" x="6227763" y="2751138"/>
          <p14:tracePt t="11757" x="6164263" y="2751138"/>
          <p14:tracePt t="11759" x="6100763" y="2743200"/>
          <p14:tracePt t="11760" x="6019800" y="2743200"/>
          <p14:tracePt t="11762" x="5956300" y="2743200"/>
          <p14:tracePt t="11764" x="5876925" y="2743200"/>
          <p14:tracePt t="11765" x="5797550" y="2743200"/>
          <p14:tracePt t="11768" x="5716588" y="2743200"/>
          <p14:tracePt t="11770" x="5629275" y="2735263"/>
          <p14:tracePt t="11773" x="5557838" y="2735263"/>
          <p14:tracePt t="11776" x="5381625" y="2727325"/>
          <p14:tracePt t="11778" x="5286375" y="2719388"/>
          <p14:tracePt t="11780" x="5222875" y="2719388"/>
          <p14:tracePt t="11782" x="5143500" y="2719388"/>
          <p14:tracePt t="11784" x="5046663" y="2703513"/>
          <p14:tracePt t="11786" x="4967288" y="2703513"/>
          <p14:tracePt t="11790" x="4800600" y="2687638"/>
          <p14:tracePt t="11792" x="4713288" y="2687638"/>
          <p14:tracePt t="11794" x="4640263" y="2679700"/>
          <p14:tracePt t="11795" x="4552950" y="2671763"/>
          <p14:tracePt t="11796" x="4465638" y="2663825"/>
          <p14:tracePt t="11799" x="4402138" y="2663825"/>
          <p14:tracePt t="11800" x="4313238" y="2655888"/>
          <p14:tracePt t="11803" x="4241800" y="2647950"/>
          <p14:tracePt t="11806" x="4178300" y="2640013"/>
          <p14:tracePt t="11810" x="4035425" y="2624138"/>
          <p14:tracePt t="11811" x="3962400" y="2616200"/>
          <p14:tracePt t="11813" x="3883025" y="2608263"/>
          <p14:tracePt t="11814" x="3827463" y="2600325"/>
          <p14:tracePt t="11816" x="3756025" y="2600325"/>
          <p14:tracePt t="11819" x="3692525" y="2592388"/>
          <p14:tracePt t="11821" x="3627438" y="2584450"/>
          <p14:tracePt t="11824" x="3571875" y="2576513"/>
          <p14:tracePt t="11826" x="3508375" y="2566988"/>
          <p14:tracePt t="11828" x="3452813" y="2566988"/>
          <p14:tracePt t="11829" x="3397250" y="2559050"/>
          <p14:tracePt t="11830" x="3341688" y="2551113"/>
          <p14:tracePt t="11832" x="3284538" y="2543175"/>
          <p14:tracePt t="11834" x="3236913" y="2543175"/>
          <p14:tracePt t="11837" x="3189288" y="2535238"/>
          <p14:tracePt t="11840" x="3141663" y="2527300"/>
          <p14:tracePt t="11842" x="3094038" y="2519363"/>
          <p14:tracePt t="11844" x="3054350" y="2519363"/>
          <p14:tracePt t="11845" x="3014663" y="2511425"/>
          <p14:tracePt t="11846" x="2974975" y="2503488"/>
          <p14:tracePt t="11849" x="2933700" y="2495550"/>
          <p14:tracePt t="11850" x="2901950" y="2495550"/>
          <p14:tracePt t="11853" x="2862263" y="2487613"/>
          <p14:tracePt t="11856" x="2830513" y="2479675"/>
          <p14:tracePt t="11859" x="2782888" y="2471738"/>
          <p14:tracePt t="11861" x="2759075" y="2463800"/>
          <p14:tracePt t="11863" x="2735263" y="2455863"/>
          <p14:tracePt t="11865" x="2719388" y="2455863"/>
          <p14:tracePt t="11867" x="2695575" y="2447925"/>
          <p14:tracePt t="11869" x="2679700" y="2439988"/>
          <p14:tracePt t="11871" x="2663825" y="2432050"/>
          <p14:tracePt t="11874" x="2655888" y="2432050"/>
          <p14:tracePt t="11875" x="2640013" y="2432050"/>
          <p14:tracePt t="11878" x="2632075" y="2424113"/>
          <p14:tracePt t="11879" x="2624138" y="2416175"/>
          <p14:tracePt t="11882" x="2616200" y="2408238"/>
          <p14:tracePt t="11886" x="2606675" y="2408238"/>
          <p14:tracePt t="11888" x="2606675" y="2400300"/>
          <p14:tracePt t="11894" x="2606675" y="2392363"/>
          <p14:tracePt t="11898" x="2606675" y="2384425"/>
          <p14:tracePt t="11900" x="2606675" y="2376488"/>
          <p14:tracePt t="11904" x="2606675" y="2368550"/>
          <p14:tracePt t="11908" x="2606675" y="2360613"/>
          <p14:tracePt t="11912" x="2606675" y="2352675"/>
          <p14:tracePt t="11913" x="2606675" y="2344738"/>
          <p14:tracePt t="11915" x="2606675" y="2336800"/>
          <p14:tracePt t="11920" x="2606675" y="2320925"/>
          <p14:tracePt t="11923" x="2606675" y="2312988"/>
          <p14:tracePt t="11926" x="2606675" y="2297113"/>
          <p14:tracePt t="11930" x="2606675" y="2289175"/>
          <p14:tracePt t="11932" x="2606675" y="2273300"/>
          <p14:tracePt t="11936" x="2606675" y="2265363"/>
          <p14:tracePt t="11938" x="2606675" y="2249488"/>
          <p14:tracePt t="11942" x="2606675" y="2233613"/>
          <p14:tracePt t="11946" x="2606675" y="2224088"/>
          <p14:tracePt t="11948" x="2606675" y="2216150"/>
          <p14:tracePt t="11950" x="2606675" y="2208213"/>
          <p14:tracePt t="11951" x="2606675" y="2200275"/>
          <p14:tracePt t="11954" x="2606675" y="2192338"/>
          <p14:tracePt t="11956" x="2606675" y="2184400"/>
          <p14:tracePt t="11959" x="2606675" y="2176463"/>
          <p14:tracePt t="11960" x="2606675" y="2168525"/>
          <p14:tracePt t="11961" x="2606675" y="2160588"/>
          <p14:tracePt t="11963" x="2606675" y="2152650"/>
          <p14:tracePt t="11967" x="2606675" y="2136775"/>
          <p14:tracePt t="11971" x="2606675" y="2128838"/>
          <p14:tracePt t="11973" x="2606675" y="2120900"/>
          <p14:tracePt t="11975" x="2606675" y="2112963"/>
          <p14:tracePt t="11977" x="2606675" y="2105025"/>
          <p14:tracePt t="11979" x="2598738" y="2105025"/>
          <p14:tracePt t="11981" x="2598738" y="2089150"/>
          <p14:tracePt t="11982" x="2590800" y="2081213"/>
          <p14:tracePt t="11984" x="2590800" y="2073275"/>
          <p14:tracePt t="11990" x="2590800" y="2065338"/>
          <p14:tracePt t="11991" x="2590800" y="2049463"/>
          <p14:tracePt t="11993" x="2590800" y="2041525"/>
          <p14:tracePt t="11996" x="2582863" y="2041525"/>
          <p14:tracePt t="11997" x="2582863" y="2033588"/>
          <p14:tracePt t="11999" x="2574925" y="2025650"/>
          <p14:tracePt t="12000" x="2574925" y="2009775"/>
          <p14:tracePt t="12003" x="2574925" y="2001838"/>
          <p14:tracePt t="12006" x="2574925" y="1993900"/>
          <p14:tracePt t="12009" x="2566988" y="1978025"/>
          <p14:tracePt t="12011" x="2566988" y="1970088"/>
          <p14:tracePt t="12013" x="2559050" y="1962150"/>
          <p14:tracePt t="12017" x="2551113" y="1946275"/>
          <p14:tracePt t="12019" x="2551113" y="1938338"/>
          <p14:tracePt t="12021" x="2551113" y="1930400"/>
          <p14:tracePt t="12023" x="2551113" y="1922463"/>
          <p14:tracePt t="12026" x="2543175" y="1914525"/>
          <p14:tracePt t="12027" x="2543175" y="1906588"/>
          <p14:tracePt t="12029" x="2543175" y="1898650"/>
          <p14:tracePt t="12031" x="2535238" y="1898650"/>
          <p14:tracePt t="12033" x="2535238" y="1881188"/>
          <p14:tracePt t="12035" x="2527300" y="1873250"/>
          <p14:tracePt t="12037" x="2527300" y="1865313"/>
          <p14:tracePt t="12038" x="2527300" y="1857375"/>
          <p14:tracePt t="12043" x="2519363" y="1841500"/>
          <p14:tracePt t="12044" x="2511425" y="1833563"/>
          <p14:tracePt t="12046" x="2511425" y="1825625"/>
          <p14:tracePt t="12048" x="2511425" y="1817688"/>
          <p14:tracePt t="12050" x="2503488" y="1809750"/>
          <p14:tracePt t="12051" x="2503488" y="1801813"/>
          <p14:tracePt t="12053" x="2503488" y="1793875"/>
          <p14:tracePt t="12058" x="2495550" y="1778000"/>
          <p14:tracePt t="12062" x="2487613" y="1770063"/>
          <p14:tracePt t="12066" x="2487613" y="1754188"/>
          <p14:tracePt t="12068" x="2479675" y="1754188"/>
          <p14:tracePt t="12070" x="2479675" y="1746250"/>
          <p14:tracePt t="12074" x="2479675" y="1730375"/>
          <p14:tracePt t="12076" x="2471738" y="1730375"/>
          <p14:tracePt t="12078" x="2471738" y="1722438"/>
          <p14:tracePt t="12082" x="2471738" y="1714500"/>
          <p14:tracePt t="12084" x="2471738" y="1706563"/>
          <p14:tracePt t="12086" x="2463800" y="1706563"/>
          <p14:tracePt t="12088" x="2463800" y="1698625"/>
          <p14:tracePt t="12091" x="2463800" y="1690688"/>
          <p14:tracePt t="12092" x="2455863" y="1690688"/>
          <p14:tracePt t="12094" x="2455863" y="1682750"/>
          <p14:tracePt t="12096" x="2455863" y="1674813"/>
          <p14:tracePt t="12097" x="2455863" y="1666875"/>
          <p14:tracePt t="12102" x="2455863" y="1658938"/>
          <p14:tracePt t="12104" x="2447925" y="1651000"/>
          <p14:tracePt t="12107" x="2447925" y="1643063"/>
          <p14:tracePt t="12125" x="2432050" y="1595438"/>
          <p14:tracePt t="12126" x="2424113" y="1587500"/>
          <p14:tracePt t="12129" x="2424113" y="1579563"/>
          <p14:tracePt t="12132" x="2416175" y="1571625"/>
          <p14:tracePt t="12134" x="2416175" y="1563688"/>
          <p14:tracePt t="12139" x="2416175" y="1555750"/>
          <p14:tracePt t="12141" x="2408238" y="1555750"/>
          <p14:tracePt t="12143" x="2408238" y="1547813"/>
          <p14:tracePt t="12145" x="2400300" y="1547813"/>
          <p14:tracePt t="12147" x="2400300" y="1538288"/>
          <p14:tracePt t="12151" x="2400300" y="1530350"/>
          <p14:tracePt t="12155" x="2392363" y="1530350"/>
          <p14:tracePt t="12158" x="2392363" y="1522413"/>
          <p14:tracePt t="12161" x="2392363" y="1514475"/>
          <p14:tracePt t="12163" x="2384425" y="1514475"/>
          <p14:tracePt t="12165" x="2384425" y="1506538"/>
          <p14:tracePt t="12171" x="2376488" y="1498600"/>
          <p14:tracePt t="12173" x="2368550" y="1498600"/>
          <p14:tracePt t="12177" x="2368550" y="1490663"/>
          <p14:tracePt t="12179" x="2360613" y="1490663"/>
          <p14:tracePt t="12183" x="2360613" y="1482725"/>
          <p14:tracePt t="12185" x="2352675" y="1482725"/>
          <p14:tracePt t="12187" x="2352675" y="1474788"/>
          <p14:tracePt t="12189" x="2344738" y="1466850"/>
          <p14:tracePt t="12193" x="2336800" y="1458913"/>
          <p14:tracePt t="12197" x="2328863" y="1458913"/>
          <p14:tracePt t="12198" x="2328863" y="1450975"/>
          <p14:tracePt t="12201" x="2320925" y="1450975"/>
          <p14:tracePt t="12202" x="2320925" y="1443038"/>
          <p14:tracePt t="12206" x="2312988" y="1435100"/>
          <p14:tracePt t="12208" x="2305050" y="1435100"/>
          <p14:tracePt t="12212" x="2305050" y="1427163"/>
          <p14:tracePt t="12214" x="2297113" y="1427163"/>
          <p14:tracePt t="12219" x="2297113" y="1419225"/>
          <p14:tracePt t="12222" x="2289175" y="1419225"/>
          <p14:tracePt t="12226" x="2289175" y="1411288"/>
          <p14:tracePt t="12229" x="2281238" y="1411288"/>
          <p14:tracePt t="12232" x="2273300" y="1411288"/>
          <p14:tracePt t="12238" x="2265363" y="1411288"/>
          <p14:tracePt t="12244" x="2265363" y="1403350"/>
          <p14:tracePt t="12247" x="2255838" y="1403350"/>
          <p14:tracePt t="12252" x="2247900" y="1403350"/>
          <p14:tracePt t="12256" x="2239963" y="1403350"/>
          <p14:tracePt t="12263" x="2232025" y="1403350"/>
          <p14:tracePt t="12266" x="2224088" y="1403350"/>
          <p14:tracePt t="12270" x="2216150" y="1403350"/>
          <p14:tracePt t="12274" x="2208213" y="1403350"/>
          <p14:tracePt t="12279" x="2200275" y="1403350"/>
          <p14:tracePt t="12280" x="2192338" y="1403350"/>
          <p14:tracePt t="12282" x="2184400" y="1403350"/>
          <p14:tracePt t="12286" x="2176463" y="1403350"/>
          <p14:tracePt t="12289" x="2168525" y="1403350"/>
          <p14:tracePt t="12291" x="2160588" y="1403350"/>
          <p14:tracePt t="12293" x="2152650" y="1411288"/>
          <p14:tracePt t="12297" x="2144713" y="1411288"/>
          <p14:tracePt t="12299" x="2128838" y="1419225"/>
          <p14:tracePt t="12302" x="2112963" y="1419225"/>
          <p14:tracePt t="12307" x="2105025" y="1419225"/>
          <p14:tracePt t="12309" x="2097088" y="1419225"/>
          <p14:tracePt t="12311" x="2089150" y="1419225"/>
          <p14:tracePt t="12314" x="2081213" y="1419225"/>
          <p14:tracePt t="12315" x="2073275" y="1419225"/>
          <p14:tracePt t="12317" x="2065338" y="1427163"/>
          <p14:tracePt t="12319" x="2057400" y="1435100"/>
          <p14:tracePt t="12324" x="2041525" y="1435100"/>
          <p14:tracePt t="12325" x="2033588" y="1435100"/>
          <p14:tracePt t="12330" x="2025650" y="1443038"/>
          <p14:tracePt t="12331" x="2017713" y="1443038"/>
          <p14:tracePt t="12333" x="2001838" y="1443038"/>
          <p14:tracePt t="12336" x="1993900" y="1450975"/>
          <p14:tracePt t="12339" x="1978025" y="1458913"/>
          <p14:tracePt t="12343" x="1970088" y="1466850"/>
          <p14:tracePt t="12345" x="1962150" y="1474788"/>
          <p14:tracePt t="12349" x="1946275" y="1482725"/>
          <p14:tracePt t="12351" x="1938338" y="1482725"/>
          <p14:tracePt t="12352" x="1930400" y="1490663"/>
          <p14:tracePt t="12357" x="1922463" y="1498600"/>
          <p14:tracePt t="12359" x="1912938" y="1514475"/>
          <p14:tracePt t="12361" x="1905000" y="1530350"/>
          <p14:tracePt t="12365" x="1897063" y="1538288"/>
          <p14:tracePt t="12367" x="1897063" y="1555750"/>
          <p14:tracePt t="12368" x="1889125" y="1563688"/>
          <p14:tracePt t="12369" x="1889125" y="1571625"/>
          <p14:tracePt t="12372" x="1881188" y="1587500"/>
          <p14:tracePt t="12374" x="1881188" y="1595438"/>
          <p14:tracePt t="12376" x="1881188" y="1611313"/>
          <p14:tracePt t="12378" x="1873250" y="1627188"/>
          <p14:tracePt t="12380" x="1873250" y="1635125"/>
          <p14:tracePt t="12382" x="1865313" y="1651000"/>
          <p14:tracePt t="12384" x="1857375" y="1658938"/>
          <p14:tracePt t="12386" x="1857375" y="1682750"/>
          <p14:tracePt t="12390" x="1857375" y="1690688"/>
          <p14:tracePt t="12392" x="1857375" y="1706563"/>
          <p14:tracePt t="12393" x="1849438" y="1722438"/>
          <p14:tracePt t="12394" x="1849438" y="1738313"/>
          <p14:tracePt t="12396" x="1849438" y="1762125"/>
          <p14:tracePt t="12399" x="1841500" y="1770063"/>
          <p14:tracePt t="12400" x="1841500" y="1793875"/>
          <p14:tracePt t="12402" x="1841500" y="1801813"/>
          <p14:tracePt t="12404" x="1833563" y="1817688"/>
          <p14:tracePt t="12406" x="1833563" y="1841500"/>
          <p14:tracePt t="12408" x="1825625" y="1857375"/>
          <p14:tracePt t="12410" x="1817688" y="1873250"/>
          <p14:tracePt t="12412" x="1817688" y="1890713"/>
          <p14:tracePt t="12415" x="1817688" y="1906588"/>
          <p14:tracePt t="12416" x="1809750" y="1930400"/>
          <p14:tracePt t="12418" x="1809750" y="1946275"/>
          <p14:tracePt t="12420" x="1801813" y="1962150"/>
          <p14:tracePt t="12422" x="1801813" y="1978025"/>
          <p14:tracePt t="12425" x="1793875" y="1993900"/>
          <p14:tracePt t="12426" x="1793875" y="2009775"/>
          <p14:tracePt t="12428" x="1785938" y="2025650"/>
          <p14:tracePt t="12430" x="1778000" y="2049463"/>
          <p14:tracePt t="12432" x="1778000" y="2065338"/>
          <p14:tracePt t="12434" x="1778000" y="2081213"/>
          <p14:tracePt t="12436" x="1770063" y="2097088"/>
          <p14:tracePt t="12439" x="1762125" y="2112963"/>
          <p14:tracePt t="12441" x="1754188" y="2136775"/>
          <p14:tracePt t="12442" x="1754188" y="2144713"/>
          <p14:tracePt t="12444" x="1746250" y="2168525"/>
          <p14:tracePt t="12446" x="1738313" y="2184400"/>
          <p14:tracePt t="12448" x="1738313" y="2208213"/>
          <p14:tracePt t="12450" x="1738313" y="2224088"/>
          <p14:tracePt t="12451" x="1722438" y="2241550"/>
          <p14:tracePt t="12452" x="1722438" y="2265363"/>
          <p14:tracePt t="12455" x="1714500" y="2281238"/>
          <p14:tracePt t="12458" x="1706563" y="2297113"/>
          <p14:tracePt t="12459" x="1698625" y="2320925"/>
          <p14:tracePt t="12461" x="1690688" y="2344738"/>
          <p14:tracePt t="12464" x="1690688" y="2360613"/>
          <p14:tracePt t="12465" x="1682750" y="2384425"/>
          <p14:tracePt t="12467" x="1666875" y="2400300"/>
          <p14:tracePt t="12468" x="1666875" y="2416175"/>
          <p14:tracePt t="12471" x="1651000" y="2447925"/>
          <p14:tracePt t="12473" x="1643063" y="2463800"/>
          <p14:tracePt t="12475" x="1643063" y="2479675"/>
          <p14:tracePt t="12477" x="1635125" y="2503488"/>
          <p14:tracePt t="12479" x="1627188" y="2519363"/>
          <p14:tracePt t="12481" x="1611313" y="2543175"/>
          <p14:tracePt t="12483" x="1611313" y="2566988"/>
          <p14:tracePt t="12484" x="1603375" y="2592388"/>
          <p14:tracePt t="12486" x="1587500" y="2608263"/>
          <p14:tracePt t="12489" x="1587500" y="2632075"/>
          <p14:tracePt t="12491" x="1571625" y="2655888"/>
          <p14:tracePt t="12493" x="1562100" y="2679700"/>
          <p14:tracePt t="12495" x="1554163" y="2703513"/>
          <p14:tracePt t="12498" x="1546225" y="2727325"/>
          <p14:tracePt t="12499" x="1530350" y="2751138"/>
          <p14:tracePt t="12501" x="1522413" y="2774950"/>
          <p14:tracePt t="12503" x="1514475" y="2790825"/>
          <p14:tracePt t="12505" x="1498600" y="2822575"/>
          <p14:tracePt t="12507" x="1498600" y="2846388"/>
          <p14:tracePt t="12509" x="1482725" y="2870200"/>
          <p14:tracePt t="12511" x="1466850" y="2894013"/>
          <p14:tracePt t="12514" x="1466850" y="2919413"/>
          <p14:tracePt t="12515" x="1450975" y="2951163"/>
          <p14:tracePt t="12517" x="1435100" y="2974975"/>
          <p14:tracePt t="12519" x="1427163" y="2998788"/>
          <p14:tracePt t="12521" x="1419225" y="3022600"/>
          <p14:tracePt t="12524" x="1395413" y="3086100"/>
          <p14:tracePt t="12527" x="1395413" y="3109913"/>
          <p14:tracePt t="12529" x="1379538" y="3149600"/>
          <p14:tracePt t="12532" x="1363663" y="3197225"/>
          <p14:tracePt t="12534" x="1347788" y="3221038"/>
          <p14:tracePt t="12536" x="1347788" y="3262313"/>
          <p14:tracePt t="12540" x="1339850" y="3286125"/>
          <p14:tracePt t="12542" x="1316038" y="3341688"/>
          <p14:tracePt t="12544" x="1308100" y="3381375"/>
          <p14:tracePt t="12546" x="1308100" y="3405188"/>
          <p14:tracePt t="12548" x="1300163" y="3429000"/>
          <p14:tracePt t="12550" x="1292225" y="3452813"/>
          <p14:tracePt t="12552" x="1284288" y="3484563"/>
          <p14:tracePt t="12554" x="1276350" y="3524250"/>
          <p14:tracePt t="12556" x="1276350" y="3548063"/>
          <p14:tracePt t="12560" x="1260475" y="3605213"/>
          <p14:tracePt t="12561" x="1252538" y="3629025"/>
          <p14:tracePt t="12564" x="1244600" y="3652838"/>
          <p14:tracePt t="12567" x="1244600" y="3684588"/>
          <p14:tracePt t="12568" x="1244600" y="3716338"/>
          <p14:tracePt t="12570" x="1244600" y="3740150"/>
          <p14:tracePt t="12572" x="1236663" y="3763963"/>
          <p14:tracePt t="12575" x="1236663" y="3787775"/>
          <p14:tracePt t="12576" x="1228725" y="3819525"/>
          <p14:tracePt t="12578" x="1228725" y="3835400"/>
          <p14:tracePt t="12580" x="1220788" y="3867150"/>
          <p14:tracePt t="12582" x="1220788" y="3890963"/>
          <p14:tracePt t="12584" x="1211263" y="3914775"/>
          <p14:tracePt t="12586" x="1211263" y="3930650"/>
          <p14:tracePt t="12589" x="1211263" y="3963988"/>
          <p14:tracePt t="12591" x="1211263" y="3979863"/>
          <p14:tracePt t="12592" x="1203325" y="4003675"/>
          <p14:tracePt t="12594" x="1203325" y="4027488"/>
          <p14:tracePt t="12596" x="1195388" y="4051300"/>
          <p14:tracePt t="12598" x="1195388" y="4075113"/>
          <p14:tracePt t="12600" x="1187450" y="4098925"/>
          <p14:tracePt t="12602" x="1187450" y="4122738"/>
          <p14:tracePt t="12604" x="1187450" y="4146550"/>
          <p14:tracePt t="12606" x="1187450" y="4162425"/>
          <p14:tracePt t="12608" x="1179513" y="4186238"/>
          <p14:tracePt t="12610" x="1179513" y="4202113"/>
          <p14:tracePt t="12612" x="1179513" y="4225925"/>
          <p14:tracePt t="12615" x="1171575" y="4265613"/>
          <p14:tracePt t="12617" x="1171575" y="4281488"/>
          <p14:tracePt t="12619" x="1163638" y="4306888"/>
          <p14:tracePt t="12622" x="1163638" y="4322763"/>
          <p14:tracePt t="12625" x="1163638" y="4362450"/>
          <p14:tracePt t="12627" x="1163638" y="4378325"/>
          <p14:tracePt t="12629" x="1163638" y="4394200"/>
          <p14:tracePt t="12631" x="1163638" y="4410075"/>
          <p14:tracePt t="12633" x="1163638" y="4433888"/>
          <p14:tracePt t="12635" x="1163638" y="4457700"/>
          <p14:tracePt t="12637" x="1163638" y="4481513"/>
          <p14:tracePt t="12640" x="1163638" y="4497388"/>
          <p14:tracePt t="12641" x="1163638" y="4521200"/>
          <p14:tracePt t="12643" x="1163638" y="4545013"/>
          <p14:tracePt t="12646" x="1163638" y="4568825"/>
          <p14:tracePt t="12647" x="1163638" y="4592638"/>
          <p14:tracePt t="12649" x="1163638" y="4616450"/>
          <p14:tracePt t="12651" x="1163638" y="4649788"/>
          <p14:tracePt t="12653" x="1163638" y="4673600"/>
          <p14:tracePt t="12656" x="1163638" y="4697413"/>
          <p14:tracePt t="12657" x="1163638" y="4721225"/>
          <p14:tracePt t="12659" x="1163638" y="4752975"/>
          <p14:tracePt t="12661" x="1163638" y="4768850"/>
          <p14:tracePt t="12663" x="1163638" y="4800600"/>
          <p14:tracePt t="12665" x="1163638" y="4824413"/>
          <p14:tracePt t="12667" x="1163638" y="4856163"/>
          <p14:tracePt t="12669" x="1171575" y="4887913"/>
          <p14:tracePt t="12672" x="1179513" y="4911725"/>
          <p14:tracePt t="12673" x="1179513" y="4935538"/>
          <p14:tracePt t="12675" x="1187450" y="4976813"/>
          <p14:tracePt t="12677" x="1187450" y="5000625"/>
          <p14:tracePt t="12679" x="1187450" y="5024438"/>
          <p14:tracePt t="12681" x="1195388" y="5056188"/>
          <p14:tracePt t="12683" x="1203325" y="5080000"/>
          <p14:tracePt t="12685" x="1211263" y="5103813"/>
          <p14:tracePt t="12686" x="1211263" y="5127625"/>
          <p14:tracePt t="12689" x="1228725" y="5159375"/>
          <p14:tracePt t="12691" x="1228725" y="5183188"/>
          <p14:tracePt t="12693" x="1236663" y="5207000"/>
          <p14:tracePt t="12694" x="1244600" y="5238750"/>
          <p14:tracePt t="12697" x="1252538" y="5262563"/>
          <p14:tracePt t="12699" x="1252538" y="5286375"/>
          <p14:tracePt t="12700" x="1268413" y="5302250"/>
          <p14:tracePt t="12702" x="1276350" y="5327650"/>
          <p14:tracePt t="12704" x="1276350" y="5351463"/>
          <p14:tracePt t="12706" x="1292225" y="5375275"/>
          <p14:tracePt t="12708" x="1300163" y="5399088"/>
          <p14:tracePt t="12710" x="1308100" y="5422900"/>
          <p14:tracePt t="12712" x="1308100" y="5446713"/>
          <p14:tracePt t="12714" x="1323975" y="5470525"/>
          <p14:tracePt t="12716" x="1331913" y="5486400"/>
          <p14:tracePt t="12718" x="1339850" y="5502275"/>
          <p14:tracePt t="12719" x="1347788" y="5534025"/>
          <p14:tracePt t="12722" x="1363663" y="5557838"/>
          <p14:tracePt t="12724" x="1363663" y="5565775"/>
          <p14:tracePt t="12726" x="1379538" y="5597525"/>
          <p14:tracePt t="12728" x="1387475" y="5621338"/>
          <p14:tracePt t="12730" x="1395413" y="5637213"/>
          <p14:tracePt t="12732" x="1403350" y="5653088"/>
          <p14:tracePt t="12734" x="1419225" y="5670550"/>
          <p14:tracePt t="12736" x="1427163" y="5694363"/>
          <p14:tracePt t="12738" x="1435100" y="5710238"/>
          <p14:tracePt t="12741" x="1443038" y="5726113"/>
          <p14:tracePt t="12742" x="1450975" y="5741988"/>
          <p14:tracePt t="12744" x="1458913" y="5757863"/>
          <p14:tracePt t="12746" x="1466850" y="5781675"/>
          <p14:tracePt t="12748" x="1482725" y="5789613"/>
          <p14:tracePt t="12750" x="1482725" y="5805488"/>
          <p14:tracePt t="12752" x="1498600" y="5821363"/>
          <p14:tracePt t="12754" x="1506538" y="5845175"/>
          <p14:tracePt t="12756" x="1514475" y="5861050"/>
          <p14:tracePt t="12758" x="1530350" y="5868988"/>
          <p14:tracePt t="12760" x="1530350" y="5892800"/>
          <p14:tracePt t="12763" x="1546225" y="5908675"/>
          <p14:tracePt t="12764" x="1554163" y="5924550"/>
          <p14:tracePt t="12766" x="1571625" y="5940425"/>
          <p14:tracePt t="12768" x="1571625" y="5956300"/>
          <p14:tracePt t="12770" x="1587500" y="5980113"/>
          <p14:tracePt t="12772" x="1595438" y="5995988"/>
          <p14:tracePt t="12775" x="1619250" y="6029325"/>
          <p14:tracePt t="12777" x="1635125" y="6053138"/>
          <p14:tracePt t="12779" x="1643063" y="6069013"/>
          <p14:tracePt t="12781" x="1658938" y="6076950"/>
          <p14:tracePt t="12784" x="1666875" y="6100763"/>
          <p14:tracePt t="12785" x="1682750" y="6108700"/>
          <p14:tracePt t="12787" x="1690688" y="6124575"/>
          <p14:tracePt t="12790" x="1706563" y="6148388"/>
          <p14:tracePt t="12791" x="1714500" y="6156325"/>
          <p14:tracePt t="12793" x="1730375" y="6164263"/>
          <p14:tracePt t="12795" x="1738313" y="6188075"/>
          <p14:tracePt t="12797" x="1754188" y="6196013"/>
          <p14:tracePt t="12799" x="1762125" y="6203950"/>
          <p14:tracePt t="12801" x="1770063" y="6219825"/>
          <p14:tracePt t="12803" x="1793875" y="6227763"/>
          <p14:tracePt t="12805" x="1801813" y="6235700"/>
          <p14:tracePt t="12808" x="1809750" y="6251575"/>
          <p14:tracePt t="12810" x="1841500" y="6267450"/>
          <p14:tracePt t="12813" x="1849438" y="6267450"/>
          <p14:tracePt t="12815" x="1865313" y="6283325"/>
          <p14:tracePt t="12818" x="1873250" y="6283325"/>
          <p14:tracePt t="12819" x="1889125" y="6299200"/>
          <p14:tracePt t="12822" x="1897063" y="6299200"/>
          <p14:tracePt t="12823" x="1905000" y="6307138"/>
          <p14:tracePt t="12825" x="1922463" y="6315075"/>
          <p14:tracePt t="12827" x="1938338" y="6315075"/>
          <p14:tracePt t="12828" x="1946275" y="6323013"/>
          <p14:tracePt t="12831" x="1954213" y="6330950"/>
          <p14:tracePt t="12833" x="1970088" y="6330950"/>
          <p14:tracePt t="12835" x="1978025" y="6338888"/>
          <p14:tracePt t="12837" x="1993900" y="6338888"/>
          <p14:tracePt t="12839" x="2009775" y="6348413"/>
          <p14:tracePt t="12841" x="2017713" y="6348413"/>
          <p14:tracePt t="12843" x="2025650" y="6348413"/>
          <p14:tracePt t="12844" x="2041525" y="6356350"/>
          <p14:tracePt t="12847" x="2049463" y="6356350"/>
          <p14:tracePt t="12849" x="2065338" y="6356350"/>
          <p14:tracePt t="12852" x="2073275" y="6356350"/>
          <p14:tracePt t="12853" x="2097088" y="6356350"/>
          <p14:tracePt t="12855" x="2105025" y="6356350"/>
          <p14:tracePt t="12858" x="2120900" y="6364288"/>
          <p14:tracePt t="12859" x="2128838" y="6364288"/>
          <p14:tracePt t="12860" x="2144713" y="6364288"/>
          <p14:tracePt t="12862" x="2160588" y="6364288"/>
          <p14:tracePt t="12863" x="2176463" y="6364288"/>
          <p14:tracePt t="12866" x="2192338" y="6364288"/>
          <p14:tracePt t="12868" x="2200275" y="6364288"/>
          <p14:tracePt t="12870" x="2216150" y="6364288"/>
          <p14:tracePt t="12872" x="2239963" y="6364288"/>
          <p14:tracePt t="12874" x="2255838" y="6364288"/>
          <p14:tracePt t="12876" x="2273300" y="6364288"/>
          <p14:tracePt t="12878" x="2289175" y="6364288"/>
          <p14:tracePt t="12880" x="2312988" y="6364288"/>
          <p14:tracePt t="12882" x="2328863" y="6364288"/>
          <p14:tracePt t="12884" x="2344738" y="6364288"/>
          <p14:tracePt t="12887" x="2368550" y="6356350"/>
          <p14:tracePt t="12889" x="2384425" y="6356350"/>
          <p14:tracePt t="12890" x="2408238" y="6356350"/>
          <p14:tracePt t="12892" x="2432050" y="6348413"/>
          <p14:tracePt t="12894" x="2447925" y="6348413"/>
          <p14:tracePt t="12896" x="2471738" y="6338888"/>
          <p14:tracePt t="12898" x="2495550" y="6338888"/>
          <p14:tracePt t="12900" x="2519363" y="6338888"/>
          <p14:tracePt t="12903" x="2543175" y="6330950"/>
          <p14:tracePt t="12906" x="2582863" y="6323013"/>
          <p14:tracePt t="12908" x="2606675" y="6315075"/>
          <p14:tracePt t="12910" x="2632075" y="6315075"/>
          <p14:tracePt t="12912" x="2655888" y="6315075"/>
          <p14:tracePt t="12914" x="2679700" y="6307138"/>
          <p14:tracePt t="12916" x="2703513" y="6307138"/>
          <p14:tracePt t="12918" x="2719388" y="6299200"/>
          <p14:tracePt t="12920" x="2743200" y="6291263"/>
          <p14:tracePt t="12922" x="2767013" y="6291263"/>
          <p14:tracePt t="12925" x="2782888" y="6291263"/>
          <p14:tracePt t="12926" x="2798763" y="6283325"/>
          <p14:tracePt t="12928" x="2822575" y="6275388"/>
          <p14:tracePt t="12930" x="2846388" y="6275388"/>
          <p14:tracePt t="12932" x="2870200" y="6267450"/>
          <p14:tracePt t="12934" x="2886075" y="6267450"/>
          <p14:tracePt t="12937" x="2909888" y="6259513"/>
          <p14:tracePt t="12940" x="2941638" y="6243638"/>
          <p14:tracePt t="12942" x="2990850" y="6235700"/>
          <p14:tracePt t="12944" x="3014663" y="6219825"/>
          <p14:tracePt t="12947" x="3030538" y="6219825"/>
          <p14:tracePt t="12950" x="3054350" y="6211888"/>
          <p14:tracePt t="12951" x="3070225" y="6203950"/>
          <p14:tracePt t="12953" x="3086100" y="6196013"/>
          <p14:tracePt t="12956" x="3109913" y="6188075"/>
          <p14:tracePt t="12959" x="3149600" y="6172200"/>
          <p14:tracePt t="12960" x="3165475" y="6156325"/>
          <p14:tracePt t="12963" x="3181350" y="6148388"/>
          <p14:tracePt t="12965" x="3205163" y="6140450"/>
          <p14:tracePt t="12967" x="3221038" y="6124575"/>
          <p14:tracePt t="12969" x="3244850" y="6116638"/>
          <p14:tracePt t="12972" x="3260725" y="6100763"/>
          <p14:tracePt t="12973" x="3284538" y="6084888"/>
          <p14:tracePt t="12975" x="3300413" y="6076950"/>
          <p14:tracePt t="12977" x="3317875" y="6061075"/>
          <p14:tracePt t="12979" x="3333750" y="6053138"/>
          <p14:tracePt t="12981" x="3357563" y="6029325"/>
          <p14:tracePt t="12983" x="3373438" y="6021388"/>
          <p14:tracePt t="12985" x="3381375" y="6005513"/>
          <p14:tracePt t="12987" x="3397250" y="5988050"/>
          <p14:tracePt t="12989" x="3413125" y="5972175"/>
          <p14:tracePt t="12992" x="3429000" y="5956300"/>
          <p14:tracePt t="12993" x="3444875" y="5940425"/>
          <p14:tracePt t="12995" x="3452813" y="5924550"/>
          <p14:tracePt t="12997" x="3468688" y="5908675"/>
          <p14:tracePt t="12999" x="3484563" y="5892800"/>
          <p14:tracePt t="13001" x="3492500" y="5876925"/>
          <p14:tracePt t="13003" x="3508375" y="5861050"/>
          <p14:tracePt t="13005" x="3516313" y="5837238"/>
          <p14:tracePt t="13007" x="3532188" y="5821363"/>
          <p14:tracePt t="13009" x="3540125" y="5805488"/>
          <p14:tracePt t="13011" x="3563938" y="5781675"/>
          <p14:tracePt t="13013" x="3579813" y="5749925"/>
          <p14:tracePt t="13015" x="3587750" y="5734050"/>
          <p14:tracePt t="13017" x="3611563" y="5694363"/>
          <p14:tracePt t="13020" x="3627438" y="5662613"/>
          <p14:tracePt t="13023" x="3635375" y="5645150"/>
          <p14:tracePt t="13024" x="3651250" y="5621338"/>
          <p14:tracePt t="13026" x="3668713" y="5597525"/>
          <p14:tracePt t="13028" x="3676650" y="5573713"/>
          <p14:tracePt t="13030" x="3692525" y="5549900"/>
          <p14:tracePt t="13032" x="3700463" y="5526088"/>
          <p14:tracePt t="13034" x="3716338" y="5502275"/>
          <p14:tracePt t="13036" x="3732213" y="5470525"/>
          <p14:tracePt t="13039" x="3740150" y="5446713"/>
          <p14:tracePt t="13040" x="3756025" y="5414963"/>
          <p14:tracePt t="13042" x="3771900" y="5391150"/>
          <p14:tracePt t="13044" x="3779838" y="5367338"/>
          <p14:tracePt t="13046" x="3795713" y="5335588"/>
          <p14:tracePt t="13048" x="3811588" y="5302250"/>
          <p14:tracePt t="13050" x="3819525" y="5278438"/>
          <p14:tracePt t="13052" x="3835400" y="5254625"/>
          <p14:tracePt t="13055" x="3843338" y="5230813"/>
          <p14:tracePt t="13057" x="3851275" y="5191125"/>
          <p14:tracePt t="13059" x="3867150" y="5175250"/>
          <p14:tracePt t="13061" x="3875088" y="5143500"/>
          <p14:tracePt t="13062" x="3883025" y="5119688"/>
          <p14:tracePt t="13064" x="3890963" y="5087938"/>
          <p14:tracePt t="13066" x="3898900" y="5064125"/>
          <p14:tracePt t="13068" x="3914775" y="5040313"/>
          <p14:tracePt t="13071" x="3914775" y="5024438"/>
          <p14:tracePt t="13074" x="3938588" y="4967288"/>
          <p14:tracePt t="13076" x="3946525" y="4943475"/>
          <p14:tracePt t="13078" x="3954463" y="4927600"/>
          <p14:tracePt t="13080" x="3962400" y="4903788"/>
          <p14:tracePt t="13082" x="3970338" y="4887913"/>
          <p14:tracePt t="13084" x="3978275" y="4864100"/>
          <p14:tracePt t="13086" x="3986213" y="4832350"/>
          <p14:tracePt t="13089" x="3994150" y="4816475"/>
          <p14:tracePt t="13093" x="4011613" y="4768850"/>
          <p14:tracePt t="13094" x="4027488" y="4745038"/>
          <p14:tracePt t="13096" x="4027488" y="4729163"/>
          <p14:tracePt t="13098" x="4035425" y="4705350"/>
          <p14:tracePt t="13100" x="4051300" y="4673600"/>
          <p14:tracePt t="13101" x="4059238" y="4641850"/>
          <p14:tracePt t="13103" x="4067175" y="4616450"/>
          <p14:tracePt t="13107" x="4083050" y="4560888"/>
          <p14:tracePt t="13109" x="4098925" y="4529138"/>
          <p14:tracePt t="13111" x="4098925" y="4505325"/>
          <p14:tracePt t="13125" x="4154488" y="4291013"/>
          <p14:tracePt t="13127" x="4162425" y="4265613"/>
          <p14:tracePt t="13129" x="4170363" y="4233863"/>
          <p14:tracePt t="13130" x="4178300" y="4194175"/>
          <p14:tracePt t="13133" x="4186238" y="4162425"/>
          <p14:tracePt t="13135" x="4186238" y="4138613"/>
          <p14:tracePt t="13137" x="4186238" y="4106863"/>
          <p14:tracePt t="13141" x="4202113" y="4067175"/>
          <p14:tracePt t="13143" x="4210050" y="4003675"/>
          <p14:tracePt t="13145" x="4210050" y="3971925"/>
          <p14:tracePt t="13147" x="4217988" y="3930650"/>
          <p14:tracePt t="13149" x="4225925" y="3898900"/>
          <p14:tracePt t="13151" x="4225925" y="3875088"/>
          <p14:tracePt t="13153" x="4225925" y="3843338"/>
          <p14:tracePt t="13157" x="4233863" y="3803650"/>
          <p14:tracePt t="13159" x="4249738" y="3748088"/>
          <p14:tracePt t="13160" x="4249738" y="3716338"/>
          <p14:tracePt t="13162" x="4257675" y="3692525"/>
          <p14:tracePt t="13165" x="4257675" y="3660775"/>
          <p14:tracePt t="13167" x="4257675" y="3636963"/>
          <p14:tracePt t="13169" x="4257675" y="3613150"/>
          <p14:tracePt t="13174" x="4265613" y="3548063"/>
          <p14:tracePt t="13178" x="4273550" y="3492500"/>
          <p14:tracePt t="13181" x="4281488" y="3444875"/>
          <p14:tracePt t="13183" x="4289425" y="3421063"/>
          <p14:tracePt t="13185" x="4289425" y="3389313"/>
          <p14:tracePt t="13187" x="4289425" y="3365500"/>
          <p14:tracePt t="13190" x="4289425" y="3317875"/>
          <p14:tracePt t="13193" x="4297363" y="3294063"/>
          <p14:tracePt t="13195" x="4297363" y="3262313"/>
          <p14:tracePt t="13196" x="4305300" y="3244850"/>
          <p14:tracePt t="13198" x="4305300" y="3221038"/>
          <p14:tracePt t="13200" x="4313238" y="3189288"/>
          <p14:tracePt t="13202" x="4313238" y="3157538"/>
          <p14:tracePt t="13206" x="4313238" y="3117850"/>
          <p14:tracePt t="13208" x="4313238" y="3094038"/>
          <p14:tracePt t="13210" x="4313238" y="3070225"/>
          <p14:tracePt t="13211" x="4313238" y="3054350"/>
          <p14:tracePt t="13213" x="4321175" y="3030538"/>
          <p14:tracePt t="13215" x="4321175" y="3006725"/>
          <p14:tracePt t="13218" x="4321175" y="2982913"/>
          <p14:tracePt t="13220" x="4321175" y="2959100"/>
          <p14:tracePt t="13223" x="4321175" y="2935288"/>
          <p14:tracePt t="13225" x="4321175" y="2919413"/>
          <p14:tracePt t="13226" x="4321175" y="2886075"/>
          <p14:tracePt t="13227" x="4321175" y="2870200"/>
          <p14:tracePt t="13229" x="4321175" y="2846388"/>
          <p14:tracePt t="13231" x="4321175" y="2822575"/>
          <p14:tracePt t="13233" x="4321175" y="2806700"/>
          <p14:tracePt t="13236" x="4321175" y="2782888"/>
          <p14:tracePt t="13239" x="4321175" y="2759075"/>
          <p14:tracePt t="13241" x="4321175" y="2735263"/>
          <p14:tracePt t="13242" x="4321175" y="2711450"/>
          <p14:tracePt t="13244" x="4321175" y="2695575"/>
          <p14:tracePt t="13245" x="4321175" y="2663825"/>
          <p14:tracePt t="13247" x="4321175" y="2640013"/>
          <p14:tracePt t="13249" x="4321175" y="2624138"/>
          <p14:tracePt t="13252" x="4321175" y="2608263"/>
          <p14:tracePt t="13254" x="4321175" y="2584450"/>
          <p14:tracePt t="13257" x="4313238" y="2559050"/>
          <p14:tracePt t="13258" x="4313238" y="2551113"/>
          <p14:tracePt t="13260" x="4305300" y="2527300"/>
          <p14:tracePt t="13261" x="4305300" y="2503488"/>
          <p14:tracePt t="13262" x="4297363" y="2487613"/>
          <p14:tracePt t="13264" x="4297363" y="2463800"/>
          <p14:tracePt t="13267" x="4297363" y="2447925"/>
          <p14:tracePt t="13269" x="4289425" y="2424113"/>
          <p14:tracePt t="13272" x="4289425" y="2408238"/>
          <p14:tracePt t="13274" x="4281488" y="2400300"/>
          <p14:tracePt t="13275" x="4281488" y="2376488"/>
          <p14:tracePt t="13277" x="4281488" y="2352675"/>
          <p14:tracePt t="13279" x="4273550" y="2344738"/>
          <p14:tracePt t="13281" x="4265613" y="2328863"/>
          <p14:tracePt t="13283" x="4257675" y="2312988"/>
          <p14:tracePt t="13285" x="4257675" y="2289175"/>
          <p14:tracePt t="13287" x="4249738" y="2273300"/>
          <p14:tracePt t="13289" x="4241800" y="2265363"/>
          <p14:tracePt t="13293" x="4233863" y="2249488"/>
          <p14:tracePt t="13293" x="4225925" y="2224088"/>
          <p14:tracePt t="13294" x="4217988" y="2208213"/>
          <p14:tracePt t="13296" x="4217988" y="2200275"/>
          <p14:tracePt t="13299" x="4210050" y="2184400"/>
          <p14:tracePt t="13301" x="4194175" y="2160588"/>
          <p14:tracePt t="13303" x="4194175" y="2152650"/>
          <p14:tracePt t="13305" x="4178300" y="2136775"/>
          <p14:tracePt t="13307" x="4170363" y="2120900"/>
          <p14:tracePt t="13309" x="4162425" y="2105025"/>
          <p14:tracePt t="13311" x="4154488" y="2089150"/>
          <p14:tracePt t="13312" x="4138613" y="2081213"/>
          <p14:tracePt t="13315" x="4130675" y="2057400"/>
          <p14:tracePt t="13316" x="4122738" y="2049463"/>
          <p14:tracePt t="13319" x="4106863" y="2033588"/>
          <p14:tracePt t="13322" x="4098925" y="2009775"/>
          <p14:tracePt t="13324" x="4083050" y="2001838"/>
          <p14:tracePt t="13326" x="4067175" y="1985963"/>
          <p14:tracePt t="13327" x="4059238" y="1970088"/>
          <p14:tracePt t="13329" x="4051300" y="1954213"/>
          <p14:tracePt t="13331" x="4035425" y="1938338"/>
          <p14:tracePt t="13333" x="4019550" y="1922463"/>
          <p14:tracePt t="13335" x="4011613" y="1906588"/>
          <p14:tracePt t="13337" x="3994150" y="1890713"/>
          <p14:tracePt t="13340" x="3978275" y="1873250"/>
          <p14:tracePt t="13343" x="3970338" y="1857375"/>
          <p14:tracePt t="13344" x="3954463" y="1841500"/>
          <p14:tracePt t="13345" x="3938588" y="1825625"/>
          <p14:tracePt t="13346" x="3914775" y="1801813"/>
          <p14:tracePt t="13347" x="3906838" y="1793875"/>
          <p14:tracePt t="13350" x="3890963" y="1778000"/>
          <p14:tracePt t="13351" x="3867150" y="1754188"/>
          <p14:tracePt t="13355" x="3859213" y="1746250"/>
          <p14:tracePt t="13358" x="3827463" y="1714500"/>
          <p14:tracePt t="13360" x="3811588" y="1698625"/>
          <p14:tracePt t="13362" x="3795713" y="1682750"/>
          <p14:tracePt t="13364" x="3779838" y="1666875"/>
          <p14:tracePt t="13365" x="3763963" y="1651000"/>
          <p14:tracePt t="13368" x="3748088" y="1635125"/>
          <p14:tracePt t="13370" x="3724275" y="1619250"/>
          <p14:tracePt t="13376" x="3676650" y="1579563"/>
          <p14:tracePt t="13379" x="3660775" y="1563688"/>
          <p14:tracePt t="13380" x="3651250" y="1555750"/>
          <p14:tracePt t="13382" x="3635375" y="1538288"/>
          <p14:tracePt t="13384" x="3611563" y="1530350"/>
          <p14:tracePt t="13386" x="3603625" y="1514475"/>
          <p14:tracePt t="13389" x="3587750" y="1514475"/>
          <p14:tracePt t="13391" x="3571875" y="1498600"/>
          <p14:tracePt t="13393" x="3556000" y="1498600"/>
          <p14:tracePt t="13394" x="3540125" y="1490663"/>
          <p14:tracePt t="13396" x="3524250" y="1474788"/>
          <p14:tracePt t="13398" x="3508375" y="1474788"/>
          <p14:tracePt t="13400" x="3492500" y="1466850"/>
          <p14:tracePt t="13402" x="3484563" y="1458913"/>
          <p14:tracePt t="13406" x="3452813" y="1450975"/>
          <p14:tracePt t="13408" x="3436938" y="1443038"/>
          <p14:tracePt t="13410" x="3429000" y="1435100"/>
          <p14:tracePt t="13412" x="3405188" y="1435100"/>
          <p14:tracePt t="13414" x="3397250" y="1427163"/>
          <p14:tracePt t="13416" x="3381375" y="1419225"/>
          <p14:tracePt t="13418" x="3373438" y="1419225"/>
          <p14:tracePt t="13420" x="3349625" y="1411288"/>
          <p14:tracePt t="13422" x="3333750" y="1403350"/>
          <p14:tracePt t="13425" x="3325813" y="1403350"/>
          <p14:tracePt t="13427" x="3308350" y="1395413"/>
          <p14:tracePt t="13428" x="3292475" y="1395413"/>
          <p14:tracePt t="13429" x="3276600" y="1387475"/>
          <p14:tracePt t="13431" x="3268663" y="1379538"/>
          <p14:tracePt t="13432" x="3244850" y="1379538"/>
          <p14:tracePt t="13435" x="3236913" y="1371600"/>
          <p14:tracePt t="13437" x="3228975" y="1371600"/>
          <p14:tracePt t="13441" x="3197225" y="1355725"/>
          <p14:tracePt t="13443" x="3181350" y="1355725"/>
          <p14:tracePt t="13445" x="3173413" y="1347788"/>
          <p14:tracePt t="13447" x="3157538" y="1339850"/>
          <p14:tracePt t="13449" x="3141663" y="1339850"/>
          <p14:tracePt t="13451" x="3133725" y="1339850"/>
          <p14:tracePt t="13453" x="3117850" y="1331913"/>
          <p14:tracePt t="13455" x="3101975" y="1323975"/>
          <p14:tracePt t="13458" x="3094038" y="1323975"/>
          <p14:tracePt t="13460" x="3078163" y="1316038"/>
          <p14:tracePt t="13461" x="3062288" y="1316038"/>
          <p14:tracePt t="13463" x="3054350" y="1308100"/>
          <p14:tracePt t="13465" x="3038475" y="1300163"/>
          <p14:tracePt t="13467" x="3030538" y="1300163"/>
          <p14:tracePt t="13469" x="3014663" y="1300163"/>
          <p14:tracePt t="13472" x="2998788" y="1292225"/>
          <p14:tracePt t="13474" x="2990850" y="1292225"/>
          <p14:tracePt t="13476" x="2974975" y="1284288"/>
          <p14:tracePt t="13477" x="2957513" y="1284288"/>
          <p14:tracePt t="13479" x="2941638" y="1284288"/>
          <p14:tracePt t="13481" x="2933700" y="1284288"/>
          <p14:tracePt t="13483" x="2917825" y="1276350"/>
          <p14:tracePt t="13484" x="2901950" y="1276350"/>
          <p14:tracePt t="13487" x="2886075" y="1268413"/>
          <p14:tracePt t="13491" x="2854325" y="1268413"/>
          <p14:tracePt t="13493" x="2838450" y="1260475"/>
          <p14:tracePt t="13495" x="2822575" y="1260475"/>
          <p14:tracePt t="13496" x="2806700" y="1260475"/>
          <p14:tracePt t="13499" x="2790825" y="1260475"/>
          <p14:tracePt t="13500" x="2774950" y="1260475"/>
          <p14:tracePt t="13503" x="2767013" y="1260475"/>
          <p14:tracePt t="13507" x="2727325" y="1260475"/>
          <p14:tracePt t="13509" x="2719388" y="1260475"/>
          <p14:tracePt t="13510" x="2703513" y="1260475"/>
          <p14:tracePt t="13513" x="2687638" y="1252538"/>
          <p14:tracePt t="13514" x="2671763" y="1252538"/>
          <p14:tracePt t="13515" x="2655888" y="1252538"/>
          <p14:tracePt t="13518" x="2640013" y="1252538"/>
          <p14:tracePt t="13520" x="2624138" y="1252538"/>
          <p14:tracePt t="13523" x="2616200" y="1252538"/>
          <p14:tracePt t="13526" x="2590800" y="1252538"/>
          <p14:tracePt t="13527" x="2574925" y="1252538"/>
          <p14:tracePt t="13528" x="2559050" y="1252538"/>
          <p14:tracePt t="13530" x="2543175" y="1252538"/>
          <p14:tracePt t="13532" x="2527300" y="1252538"/>
          <p14:tracePt t="13534" x="2519363" y="1260475"/>
          <p14:tracePt t="13536" x="2495550" y="1268413"/>
          <p14:tracePt t="13539" x="2479675" y="1268413"/>
          <p14:tracePt t="13541" x="2463800" y="1276350"/>
          <p14:tracePt t="13543" x="2447925" y="1276350"/>
          <p14:tracePt t="13545" x="2432050" y="1276350"/>
          <p14:tracePt t="13546" x="2408238" y="1284288"/>
          <p14:tracePt t="13548" x="2392363" y="1292225"/>
          <p14:tracePt t="13549" x="2376488" y="1292225"/>
          <p14:tracePt t="13552" x="2360613" y="1300163"/>
          <p14:tracePt t="13555" x="2344738" y="1308100"/>
          <p14:tracePt t="13558" x="2328863" y="1316038"/>
          <p14:tracePt t="13559" x="2305050" y="1316038"/>
          <p14:tracePt t="13561" x="2297113" y="1323975"/>
          <p14:tracePt t="13562" x="2281238" y="1331913"/>
          <p14:tracePt t="13564" x="2255838" y="1331913"/>
          <p14:tracePt t="13566" x="2239963" y="1339850"/>
          <p14:tracePt t="13567" x="2224088" y="1347788"/>
          <p14:tracePt t="13570" x="2216150" y="1355725"/>
          <p14:tracePt t="13572" x="2200275" y="1355725"/>
          <p14:tracePt t="13576" x="2160588" y="1379538"/>
          <p14:tracePt t="13578" x="2152650" y="1387475"/>
          <p14:tracePt t="13579" x="2136775" y="1395413"/>
          <p14:tracePt t="13582" x="2128838" y="1403350"/>
          <p14:tracePt t="13583" x="2112963" y="1419225"/>
          <p14:tracePt t="13586" x="2105025" y="1419225"/>
          <p14:tracePt t="13588" x="2097088" y="1435100"/>
          <p14:tracePt t="13591" x="2073275" y="1450975"/>
          <p14:tracePt t="13593" x="2057400" y="1466850"/>
          <p14:tracePt t="13595" x="2057400" y="1474788"/>
          <p14:tracePt t="13597" x="2041525" y="1490663"/>
          <p14:tracePt t="13599" x="2041525" y="1498600"/>
          <p14:tracePt t="13600" x="2025650" y="1514475"/>
          <p14:tracePt t="13602" x="2017713" y="1530350"/>
          <p14:tracePt t="13605" x="2017713" y="1547813"/>
          <p14:tracePt t="13608" x="2001838" y="1555750"/>
          <p14:tracePt t="13610" x="2001838" y="1571625"/>
          <p14:tracePt t="13611" x="1993900" y="1587500"/>
          <p14:tracePt t="13613" x="1985963" y="1603375"/>
          <p14:tracePt t="13614" x="1978025" y="1619250"/>
          <p14:tracePt t="13617" x="1970088" y="1635125"/>
          <p14:tracePt t="13619" x="1962150" y="1666875"/>
          <p14:tracePt t="13622" x="1954213" y="1674813"/>
          <p14:tracePt t="13624" x="1954213" y="1690688"/>
          <p14:tracePt t="13626" x="1946275" y="1714500"/>
          <p14:tracePt t="13627" x="1938338" y="1730375"/>
          <p14:tracePt t="13629" x="1930400" y="1754188"/>
          <p14:tracePt t="13631" x="1930400" y="1778000"/>
          <p14:tracePt t="13633" x="1922463" y="1801813"/>
          <p14:tracePt t="13634" x="1912938" y="1817688"/>
          <p14:tracePt t="13637" x="1905000" y="1833563"/>
          <p14:tracePt t="13639" x="1905000" y="1865313"/>
          <p14:tracePt t="13641" x="1897063" y="1881188"/>
          <p14:tracePt t="13643" x="1889125" y="1914525"/>
          <p14:tracePt t="13645" x="1881188" y="1930400"/>
          <p14:tracePt t="13647" x="1881188" y="1954213"/>
          <p14:tracePt t="13649" x="1873250" y="1978025"/>
          <p14:tracePt t="13651" x="1865313" y="2009775"/>
          <p14:tracePt t="13653" x="1865313" y="2033588"/>
          <p14:tracePt t="13655" x="1857375" y="2057400"/>
          <p14:tracePt t="13658" x="1849438" y="2081213"/>
          <p14:tracePt t="13660" x="1849438" y="2105025"/>
          <p14:tracePt t="13661" x="1849438" y="2128838"/>
          <p14:tracePt t="13663" x="1841500" y="2160588"/>
          <p14:tracePt t="13665" x="1841500" y="2184400"/>
          <p14:tracePt t="13666" x="1841500" y="2200275"/>
          <p14:tracePt t="13669" x="1833563" y="2233613"/>
          <p14:tracePt t="13671" x="1825625" y="2257425"/>
          <p14:tracePt t="13675" x="1817688" y="2312988"/>
          <p14:tracePt t="13676" x="1817688" y="2336800"/>
          <p14:tracePt t="13678" x="1817688" y="2368550"/>
          <p14:tracePt t="13681" x="1809750" y="2400300"/>
          <p14:tracePt t="13683" x="1809750" y="2432050"/>
          <p14:tracePt t="13684" x="1809750" y="2455863"/>
          <p14:tracePt t="13686" x="1809750" y="2487613"/>
          <p14:tracePt t="13689" x="1801813" y="2519363"/>
          <p14:tracePt t="13692" x="1793875" y="2576513"/>
          <p14:tracePt t="13694" x="1793875" y="2608263"/>
          <p14:tracePt t="13697" x="1785938" y="2632075"/>
          <p14:tracePt t="13700" x="1785938" y="2703513"/>
          <p14:tracePt t="13702" x="1778000" y="2735263"/>
          <p14:tracePt t="13704" x="1778000" y="2759075"/>
          <p14:tracePt t="13707" x="1778000" y="2790825"/>
          <p14:tracePt t="13709" x="1770063" y="2814638"/>
          <p14:tracePt t="13710" x="1770063" y="2846388"/>
          <p14:tracePt t="13712" x="1762125" y="2878138"/>
          <p14:tracePt t="13714" x="1754188" y="2909888"/>
          <p14:tracePt t="13716" x="1754188" y="2935288"/>
          <p14:tracePt t="13717" x="1754188" y="2967038"/>
          <p14:tracePt t="13719" x="1746250" y="2998788"/>
          <p14:tracePt t="13722" x="1746250" y="3022600"/>
          <p14:tracePt t="13725" x="1746250" y="3054350"/>
          <p14:tracePt t="13726" x="1746250" y="3078163"/>
          <p14:tracePt t="13728" x="1738313" y="3101975"/>
          <p14:tracePt t="13730" x="1738313" y="3125788"/>
          <p14:tracePt t="13731" x="1730375" y="3149600"/>
          <p14:tracePt t="13733" x="1730375" y="3189288"/>
          <p14:tracePt t="13735" x="1722438" y="3213100"/>
          <p14:tracePt t="13739" x="1722438" y="3236913"/>
          <p14:tracePt t="13741" x="1722438" y="3262313"/>
          <p14:tracePt t="13742" x="1722438" y="3286125"/>
          <p14:tracePt t="13744" x="1714500" y="3309938"/>
          <p14:tracePt t="13746" x="1714500" y="3333750"/>
          <p14:tracePt t="13748" x="1714500" y="3357563"/>
          <p14:tracePt t="13749" x="1706563" y="3389313"/>
          <p14:tracePt t="13751" x="1706563" y="3413125"/>
          <p14:tracePt t="13752" x="1698625" y="3436938"/>
          <p14:tracePt t="13757" x="1690688" y="3492500"/>
          <p14:tracePt t="13759" x="1690688" y="3524250"/>
          <p14:tracePt t="13761" x="1690688" y="3548063"/>
          <p14:tracePt t="13763" x="1682750" y="3587750"/>
          <p14:tracePt t="13765" x="1682750" y="3605213"/>
          <p14:tracePt t="13767" x="1682750" y="3629025"/>
          <p14:tracePt t="13769" x="1674813" y="3668713"/>
          <p14:tracePt t="13772" x="1666875" y="3692525"/>
          <p14:tracePt t="13774" x="1666875" y="3748088"/>
          <p14:tracePt t="13778" x="1658938" y="3779838"/>
          <p14:tracePt t="13780" x="1658938" y="3803650"/>
          <p14:tracePt t="13781" x="1651000" y="3835400"/>
          <p14:tracePt t="13782" x="1651000" y="3859213"/>
          <p14:tracePt t="13785" x="1651000" y="3883025"/>
          <p14:tracePt t="13787" x="1651000" y="3906838"/>
          <p14:tracePt t="13790" x="1651000" y="3938588"/>
          <p14:tracePt t="13793" x="1651000" y="3979863"/>
          <p14:tracePt t="13795" x="1643063" y="4003675"/>
          <p14:tracePt t="13797" x="1643063" y="4027488"/>
          <p14:tracePt t="13798" x="1643063" y="4051300"/>
          <p14:tracePt t="13800" x="1643063" y="4067175"/>
          <p14:tracePt t="13802" x="1643063" y="4090988"/>
          <p14:tracePt t="13805" x="1643063" y="4114800"/>
          <p14:tracePt t="13807" x="1643063" y="4130675"/>
          <p14:tracePt t="13809" x="1643063" y="4154488"/>
          <p14:tracePt t="13811" x="1643063" y="4178300"/>
          <p14:tracePt t="13813" x="1643063" y="4194175"/>
          <p14:tracePt t="13815" x="1643063" y="4210050"/>
          <p14:tracePt t="13816" x="1635125" y="4225925"/>
          <p14:tracePt t="13818" x="1635125" y="4249738"/>
          <p14:tracePt t="13822" x="1635125" y="4257675"/>
          <p14:tracePt t="13824" x="1635125" y="4273550"/>
          <p14:tracePt t="13825" x="1635125" y="4298950"/>
          <p14:tracePt t="13827" x="1635125" y="4306888"/>
          <p14:tracePt t="13828" x="1635125" y="4322763"/>
          <p14:tracePt t="13830" x="1635125" y="4338638"/>
          <p14:tracePt t="13832" x="1635125" y="4354513"/>
          <p14:tracePt t="13834" x="1635125" y="4370388"/>
          <p14:tracePt t="13839" x="1643063" y="4394200"/>
          <p14:tracePt t="13840" x="1643063" y="4410075"/>
          <p14:tracePt t="13842" x="1643063" y="4425950"/>
          <p14:tracePt t="13844" x="1643063" y="4441825"/>
          <p14:tracePt t="13846" x="1651000" y="4457700"/>
          <p14:tracePt t="13848" x="1651000" y="4473575"/>
          <p14:tracePt t="13850" x="1651000" y="4481513"/>
          <p14:tracePt t="13851" x="1658938" y="4505325"/>
          <p14:tracePt t="13855" x="1666875" y="4521200"/>
          <p14:tracePt t="13857" x="1666875" y="4545013"/>
          <p14:tracePt t="13860" x="1674813" y="4560888"/>
          <p14:tracePt t="13862" x="1682750" y="4584700"/>
          <p14:tracePt t="13864" x="1682750" y="4600575"/>
          <p14:tracePt t="13866" x="1690688" y="4616450"/>
          <p14:tracePt t="13867" x="1698625" y="4633913"/>
          <p14:tracePt t="13870" x="1706563" y="4649788"/>
          <p14:tracePt t="13872" x="1706563" y="4673600"/>
          <p14:tracePt t="13874" x="1722438" y="4689475"/>
          <p14:tracePt t="13876" x="1730375" y="4705350"/>
          <p14:tracePt t="13878" x="1738313" y="4721225"/>
          <p14:tracePt t="13880" x="1746250" y="4745038"/>
          <p14:tracePt t="13882" x="1754188" y="4760913"/>
          <p14:tracePt t="13884" x="1754188" y="4776788"/>
          <p14:tracePt t="13886" x="1770063" y="4800600"/>
          <p14:tracePt t="13889" x="1778000" y="4816475"/>
          <p14:tracePt t="13890" x="1778000" y="4832350"/>
          <p14:tracePt t="13892" x="1793875" y="4856163"/>
          <p14:tracePt t="13894" x="1801813" y="4872038"/>
          <p14:tracePt t="13896" x="1809750" y="4887913"/>
          <p14:tracePt t="13898" x="1825625" y="4911725"/>
          <p14:tracePt t="13900" x="1825625" y="4927600"/>
          <p14:tracePt t="13902" x="1841500" y="4943475"/>
          <p14:tracePt t="13906" x="1849438" y="4959350"/>
          <p14:tracePt t="13908" x="1873250" y="5008563"/>
          <p14:tracePt t="13910" x="1881188" y="5024438"/>
          <p14:tracePt t="13912" x="1897063" y="5040313"/>
          <p14:tracePt t="13914" x="1897063" y="5056188"/>
          <p14:tracePt t="13916" x="1912938" y="5080000"/>
          <p14:tracePt t="13917" x="1922463" y="5095875"/>
          <p14:tracePt t="13919" x="1938338" y="5111750"/>
          <p14:tracePt t="13921" x="1946275" y="5127625"/>
          <p14:tracePt t="13923" x="1954213" y="5151438"/>
          <p14:tracePt t="13925" x="1970088" y="5175250"/>
          <p14:tracePt t="13927" x="1978025" y="5191125"/>
          <p14:tracePt t="13929" x="1993900" y="5207000"/>
          <p14:tracePt t="13931" x="2001838" y="5222875"/>
          <p14:tracePt t="13933" x="2017713" y="5246688"/>
          <p14:tracePt t="13935" x="2025650" y="5262563"/>
          <p14:tracePt t="13937" x="2049463" y="5278438"/>
          <p14:tracePt t="13940" x="2057400" y="5294313"/>
          <p14:tracePt t="13941" x="2073275" y="5319713"/>
          <p14:tracePt t="13943" x="2081213" y="5327650"/>
          <p14:tracePt t="13945" x="2097088" y="5343525"/>
          <p14:tracePt t="13947" x="2112963" y="5367338"/>
          <p14:tracePt t="13949" x="2120900" y="5383213"/>
          <p14:tracePt t="13951" x="2136775" y="5391150"/>
          <p14:tracePt t="13953" x="2152650" y="5414963"/>
          <p14:tracePt t="13956" x="2160588" y="5422900"/>
          <p14:tracePt t="13958" x="2184400" y="5438775"/>
          <p14:tracePt t="13960" x="2192338" y="5454650"/>
          <p14:tracePt t="13963" x="2224088" y="5478463"/>
          <p14:tracePt t="13966" x="2239963" y="5486400"/>
          <p14:tracePt t="13967" x="2247900" y="5502275"/>
          <p14:tracePt t="13969" x="2265363" y="5510213"/>
          <p14:tracePt t="13971" x="2273300" y="5518150"/>
          <p14:tracePt t="13973" x="2289175" y="5534025"/>
          <p14:tracePt t="13975" x="2305050" y="5541963"/>
          <p14:tracePt t="13978" x="2312988" y="5549900"/>
          <p14:tracePt t="13979" x="2328863" y="5557838"/>
          <p14:tracePt t="13983" x="2344738" y="5573713"/>
          <p14:tracePt t="13984" x="2352675" y="5581650"/>
          <p14:tracePt t="13985" x="2376488" y="5589588"/>
          <p14:tracePt t="13987" x="2384425" y="5597525"/>
          <p14:tracePt t="13990" x="2400300" y="5605463"/>
          <p14:tracePt t="13992" x="2424113" y="5621338"/>
          <p14:tracePt t="13994" x="2439988" y="5621338"/>
          <p14:tracePt t="13997" x="2455863" y="5637213"/>
          <p14:tracePt t="13999" x="2471738" y="5645150"/>
          <p14:tracePt t="14001" x="2479675" y="5645150"/>
          <p14:tracePt t="14002" x="2495550" y="5662613"/>
          <p14:tracePt t="14005" x="2519363" y="5662613"/>
          <p14:tracePt t="14007" x="2535238" y="5670550"/>
          <p14:tracePt t="14008" x="2551113" y="5678488"/>
          <p14:tracePt t="14010" x="2566988" y="5686425"/>
          <p14:tracePt t="14012" x="2582863" y="5686425"/>
          <p14:tracePt t="14014" x="2606675" y="5694363"/>
          <p14:tracePt t="14016" x="2624138" y="5694363"/>
          <p14:tracePt t="14018" x="2640013" y="5702300"/>
          <p14:tracePt t="14020" x="2663825" y="5710238"/>
          <p14:tracePt t="14022" x="2671763" y="5710238"/>
          <p14:tracePt t="14024" x="2695575" y="5710238"/>
          <p14:tracePt t="14026" x="2719388" y="5718175"/>
          <p14:tracePt t="14027" x="2751138" y="5726113"/>
          <p14:tracePt t="14030" x="2767013" y="5726113"/>
          <p14:tracePt t="14032" x="2790825" y="5734050"/>
          <p14:tracePt t="14034" x="2806700" y="5734050"/>
          <p14:tracePt t="14036" x="2830513" y="5734050"/>
          <p14:tracePt t="14038" x="2846388" y="5741988"/>
          <p14:tracePt t="14041" x="2870200" y="5741988"/>
          <p14:tracePt t="14042" x="2901950" y="5749925"/>
          <p14:tracePt t="14043" x="2917825" y="5749925"/>
          <p14:tracePt t="14046" x="2941638" y="5749925"/>
          <p14:tracePt t="14048" x="2967038" y="5757863"/>
          <p14:tracePt t="14050" x="2990850" y="5757863"/>
          <p14:tracePt t="14052" x="3014663" y="5757863"/>
          <p14:tracePt t="14054" x="3038475" y="5757863"/>
          <p14:tracePt t="14057" x="3054350" y="5757863"/>
          <p14:tracePt t="14058" x="3078163" y="5757863"/>
          <p14:tracePt t="14060" x="3101975" y="5757863"/>
          <p14:tracePt t="14061" x="3125788" y="5757863"/>
          <p14:tracePt t="14064" x="3141663" y="5765800"/>
          <p14:tracePt t="14066" x="3165475" y="5765800"/>
          <p14:tracePt t="14068" x="3189288" y="5765800"/>
          <p14:tracePt t="14070" x="3213100" y="5765800"/>
          <p14:tracePt t="14071" x="3236913" y="5765800"/>
          <p14:tracePt t="14074" x="3252788" y="5765800"/>
          <p14:tracePt t="14076" x="3276600" y="5765800"/>
          <p14:tracePt t="14077" x="3300413" y="5765800"/>
          <p14:tracePt t="14080" x="3325813" y="5765800"/>
          <p14:tracePt t="14081" x="3341688" y="5765800"/>
          <p14:tracePt t="14083" x="3365500" y="5765800"/>
          <p14:tracePt t="14085" x="3389313" y="5765800"/>
          <p14:tracePt t="14088" x="3405188" y="5765800"/>
          <p14:tracePt t="14089" x="3429000" y="5765800"/>
          <p14:tracePt t="14091" x="3452813" y="5765800"/>
          <p14:tracePt t="14093" x="3476625" y="5765800"/>
          <p14:tracePt t="14094" x="3500438" y="5757863"/>
          <p14:tracePt t="14097" x="3524250" y="5749925"/>
          <p14:tracePt t="14099" x="3540125" y="5749925"/>
          <p14:tracePt t="14101" x="3563938" y="5741988"/>
          <p14:tracePt t="14103" x="3579813" y="5741988"/>
          <p14:tracePt t="14106" x="3603625" y="5741988"/>
          <p14:tracePt t="14107" x="3619500" y="5741988"/>
          <p14:tracePt t="14123" x="3779838" y="5702300"/>
          <p14:tracePt t="14125" x="3795713" y="5694363"/>
          <p14:tracePt t="14126" x="3819525" y="5694363"/>
          <p14:tracePt t="14128" x="3835400" y="5686425"/>
          <p14:tracePt t="14131" x="3843338" y="5678488"/>
          <p14:tracePt t="14133" x="3859213" y="5678488"/>
          <p14:tracePt t="14135" x="3883025" y="5670550"/>
          <p14:tracePt t="14137" x="3898900" y="5662613"/>
          <p14:tracePt t="14141" x="3930650" y="5653088"/>
          <p14:tracePt t="14143" x="3946525" y="5645150"/>
          <p14:tracePt t="14145" x="3962400" y="5637213"/>
          <p14:tracePt t="14147" x="3978275" y="5637213"/>
          <p14:tracePt t="14149" x="3994150" y="5629275"/>
          <p14:tracePt t="14151" x="4011613" y="5621338"/>
          <p14:tracePt t="14153" x="4035425" y="5613400"/>
          <p14:tracePt t="14155" x="4043363" y="5605463"/>
          <p14:tracePt t="14158" x="4059238" y="5597525"/>
          <p14:tracePt t="14159" x="4075113" y="5589588"/>
          <p14:tracePt t="14160" x="4090988" y="5581650"/>
          <p14:tracePt t="14161" x="4098925" y="5573713"/>
          <p14:tracePt t="14164" x="4114800" y="5573713"/>
          <p14:tracePt t="14166" x="4138613" y="5557838"/>
          <p14:tracePt t="14168" x="4146550" y="5549900"/>
          <p14:tracePt t="14170" x="4162425" y="5541963"/>
          <p14:tracePt t="14173" x="4178300" y="5534025"/>
          <p14:tracePt t="14174" x="4194175" y="5526088"/>
          <p14:tracePt t="14176" x="4202113" y="5510213"/>
          <p14:tracePt t="14178" x="4217988" y="5510213"/>
          <p14:tracePt t="14180" x="4241800" y="5494338"/>
          <p14:tracePt t="14182" x="4249738" y="5486400"/>
          <p14:tracePt t="14184" x="4265613" y="5478463"/>
          <p14:tracePt t="14186" x="4281488" y="5462588"/>
          <p14:tracePt t="14190" x="4305300" y="5438775"/>
          <p14:tracePt t="14192" x="4321175" y="5430838"/>
          <p14:tracePt t="14194" x="4337050" y="5422900"/>
          <p14:tracePt t="14196" x="4352925" y="5407025"/>
          <p14:tracePt t="14198" x="4370388" y="5399088"/>
          <p14:tracePt t="14200" x="4378325" y="5391150"/>
          <p14:tracePt t="14202" x="4386263" y="5383213"/>
          <p14:tracePt t="14205" x="4410075" y="5367338"/>
          <p14:tracePt t="14207" x="4418013" y="5359400"/>
          <p14:tracePt t="14208" x="4433888" y="5343525"/>
          <p14:tracePt t="14210" x="4433888" y="5335588"/>
          <p14:tracePt t="14211" x="4449763" y="5327650"/>
          <p14:tracePt t="14214" x="4465638" y="5319713"/>
          <p14:tracePt t="14216" x="4473575" y="5302250"/>
          <p14:tracePt t="14219" x="4481513" y="5294313"/>
          <p14:tracePt t="14220" x="4489450" y="5278438"/>
          <p14:tracePt t="14223" x="4505325" y="5278438"/>
          <p14:tracePt t="14225" x="4513263" y="5262563"/>
          <p14:tracePt t="14227" x="4521200" y="5254625"/>
          <p14:tracePt t="14227" x="4529138" y="5246688"/>
          <p14:tracePt t="14230" x="4537075" y="5246688"/>
          <p14:tracePt t="14232" x="4537075" y="5238750"/>
          <p14:tracePt t="14235" x="4552950" y="5230813"/>
          <p14:tracePt t="14236" x="4560888" y="5222875"/>
          <p14:tracePt t="14239" x="4568825" y="5222875"/>
          <p14:tracePt t="14241" x="4568825" y="5214938"/>
          <p14:tracePt t="14242" x="4576763" y="5207000"/>
          <p14:tracePt t="14245" x="4584700" y="5207000"/>
          <p14:tracePt t="14247" x="4584700" y="5199063"/>
          <p14:tracePt t="14251" x="4592638" y="5199063"/>
          <p14:tracePt t="14255" x="4600575" y="5191125"/>
          <p14:tracePt t="14297" x="4608513" y="5191125"/>
          <p14:tracePt t="14320" x="4616450" y="5191125"/>
          <p14:tracePt t="14338" x="4624388" y="5191125"/>
          <p14:tracePt t="14346" x="4632325" y="5191125"/>
          <p14:tracePt t="14648" x="4624388" y="5191125"/>
          <p14:tracePt t="14660" x="4616450" y="5191125"/>
          <p14:tracePt t="14666" x="4616450" y="5183188"/>
          <p14:tracePt t="14669" x="4608513" y="5183188"/>
          <p14:tracePt t="14672" x="4600575" y="5183188"/>
          <p14:tracePt t="14675" x="4600575" y="5175250"/>
          <p14:tracePt t="14677" x="4592638" y="5175250"/>
          <p14:tracePt t="14680" x="4584700" y="5175250"/>
          <p14:tracePt t="14685" x="4576763" y="5175250"/>
          <p14:tracePt t="14688" x="4568825" y="5167313"/>
          <p14:tracePt t="14690" x="4560888" y="5167313"/>
          <p14:tracePt t="14692" x="4552950" y="5167313"/>
          <p14:tracePt t="14696" x="4537075" y="5159375"/>
          <p14:tracePt t="14700" x="4529138" y="5159375"/>
          <p14:tracePt t="14702" x="4521200" y="5159375"/>
          <p14:tracePt t="14705" x="4513263" y="5159375"/>
          <p14:tracePt t="14707" x="4505325" y="5151438"/>
          <p14:tracePt t="14710" x="4489450" y="5143500"/>
          <p14:tracePt t="14712" x="4473575" y="5135563"/>
          <p14:tracePt t="14714" x="4465638" y="5127625"/>
          <p14:tracePt t="14716" x="4449763" y="5127625"/>
          <p14:tracePt t="14718" x="4441825" y="5127625"/>
          <p14:tracePt t="14722" x="4418013" y="5111750"/>
          <p14:tracePt t="14725" x="4402138" y="5103813"/>
          <p14:tracePt t="14726" x="4386263" y="5095875"/>
          <p14:tracePt t="14728" x="4378325" y="5087938"/>
          <p14:tracePt t="14729" x="4352925" y="5080000"/>
          <p14:tracePt t="14731" x="4337050" y="5072063"/>
          <p14:tracePt t="14733" x="4321175" y="5064125"/>
          <p14:tracePt t="14735" x="4313238" y="5056188"/>
          <p14:tracePt t="14738" x="4289425" y="5048250"/>
          <p14:tracePt t="14742" x="4249738" y="5024438"/>
          <p14:tracePt t="14743" x="4233863" y="5016500"/>
          <p14:tracePt t="14745" x="4210050" y="5008563"/>
          <p14:tracePt t="14747" x="4194175" y="5000625"/>
          <p14:tracePt t="14749" x="4178300" y="4992688"/>
          <p14:tracePt t="14751" x="4162425" y="4984750"/>
          <p14:tracePt t="14753" x="4146550" y="4967288"/>
          <p14:tracePt t="14756" x="4122738" y="4967288"/>
          <p14:tracePt t="14759" x="4106863" y="4951413"/>
          <p14:tracePt t="14762" x="4075113" y="4935538"/>
          <p14:tracePt t="14763" x="4051300" y="4927600"/>
          <p14:tracePt t="14765" x="4035425" y="4919663"/>
          <p14:tracePt t="14767" x="4019550" y="4911725"/>
          <p14:tracePt t="14769" x="3994150" y="4903788"/>
          <p14:tracePt t="14773" x="3962400" y="4887913"/>
          <p14:tracePt t="14775" x="3946525" y="4879975"/>
          <p14:tracePt t="14778" x="3930650" y="4864100"/>
          <p14:tracePt t="14780" x="3914775" y="4856163"/>
          <p14:tracePt t="14782" x="3898900" y="4848225"/>
          <p14:tracePt t="14783" x="3883025" y="4840288"/>
          <p14:tracePt t="14785" x="3875088" y="4832350"/>
          <p14:tracePt t="14788" x="3859213" y="4816475"/>
          <p14:tracePt t="14790" x="3843338" y="4808538"/>
          <p14:tracePt t="14795" x="3811588" y="4792663"/>
          <p14:tracePt t="14796" x="3803650" y="4768850"/>
          <p14:tracePt t="14797" x="3787775" y="4760913"/>
          <p14:tracePt t="14799" x="3787775" y="4752975"/>
          <p14:tracePt t="14801" x="3771900" y="4737100"/>
          <p14:tracePt t="14804" x="3756025" y="4729163"/>
          <p14:tracePt t="14807" x="3740150" y="4697413"/>
          <p14:tracePt t="14809" x="3732213" y="4689475"/>
          <p14:tracePt t="14812" x="3708400" y="4649788"/>
          <p14:tracePt t="14814" x="3708400" y="4633913"/>
          <p14:tracePt t="14816" x="3692525" y="4616450"/>
          <p14:tracePt t="14818" x="3684588" y="4600575"/>
          <p14:tracePt t="14822" x="3676650" y="4584700"/>
          <p14:tracePt t="14823" x="3668713" y="4560888"/>
          <p14:tracePt t="14826" x="3651250" y="4529138"/>
          <p14:tracePt t="14828" x="3635375" y="4505325"/>
          <p14:tracePt t="14830" x="3635375" y="4489450"/>
          <p14:tracePt t="14832" x="3627438" y="4457700"/>
          <p14:tracePt t="14834" x="3619500" y="4441825"/>
          <p14:tracePt t="14836" x="3611563" y="4418013"/>
          <p14:tracePt t="14839" x="3611563" y="4394200"/>
          <p14:tracePt t="14843" x="3595688" y="4354513"/>
          <p14:tracePt t="14844" x="3587750" y="4330700"/>
          <p14:tracePt t="14846" x="3579813" y="4291013"/>
          <p14:tracePt t="14848" x="3571875" y="4265613"/>
          <p14:tracePt t="14850" x="3571875" y="4249738"/>
          <p14:tracePt t="14852" x="3563938" y="4225925"/>
          <p14:tracePt t="14855" x="3556000" y="4194175"/>
          <p14:tracePt t="14857" x="3548063" y="4170363"/>
          <p14:tracePt t="14860" x="3548063" y="4114800"/>
          <p14:tracePt t="14862" x="3540125" y="4083050"/>
          <p14:tracePt t="14864" x="3532188" y="4059238"/>
          <p14:tracePt t="14866" x="3524250" y="4035425"/>
          <p14:tracePt t="14868" x="3516313" y="4003675"/>
          <p14:tracePt t="14872" x="3508375" y="3930650"/>
          <p14:tracePt t="14875" x="3500438" y="3906838"/>
          <p14:tracePt t="14877" x="3492500" y="3875088"/>
          <p14:tracePt t="14878" x="3484563" y="3827463"/>
          <p14:tracePt t="14880" x="3476625" y="3803650"/>
          <p14:tracePt t="14882" x="3476625" y="3771900"/>
          <p14:tracePt t="14884" x="3476625" y="3740150"/>
          <p14:tracePt t="14886" x="3468688" y="3708400"/>
          <p14:tracePt t="14888" x="3460750" y="3676650"/>
          <p14:tracePt t="14891" x="3436938" y="3613150"/>
          <p14:tracePt t="14893" x="3436938" y="3579813"/>
          <p14:tracePt t="14895" x="3429000" y="3548063"/>
          <p14:tracePt t="14897" x="3413125" y="3516313"/>
          <p14:tracePt t="14899" x="3405188" y="3492500"/>
          <p14:tracePt t="14901" x="3397250" y="3460750"/>
          <p14:tracePt t="14903" x="3389313" y="3436938"/>
          <p14:tracePt t="14906" x="3381375" y="3413125"/>
          <p14:tracePt t="14909" x="3365500" y="3349625"/>
          <p14:tracePt t="14911" x="3357563" y="3325813"/>
          <p14:tracePt t="14913" x="3349625" y="3302000"/>
          <p14:tracePt t="14915" x="3341688" y="3278188"/>
          <p14:tracePt t="14917" x="3325813" y="3244850"/>
          <p14:tracePt t="14919" x="3325813" y="3228975"/>
          <p14:tracePt t="14921" x="3317875" y="3197225"/>
          <p14:tracePt t="14924" x="3308350" y="3181350"/>
          <p14:tracePt t="14926" x="3300413" y="3157538"/>
          <p14:tracePt t="14927" x="3300413" y="3141663"/>
          <p14:tracePt t="14929" x="3292475" y="3117850"/>
          <p14:tracePt t="14931" x="3284538" y="3086100"/>
          <p14:tracePt t="14933" x="3268663" y="3062288"/>
          <p14:tracePt t="14935" x="3268663" y="3046413"/>
          <p14:tracePt t="14938" x="3260725" y="3030538"/>
          <p14:tracePt t="14940" x="3252788" y="3006725"/>
          <p14:tracePt t="14943" x="3244850" y="2967038"/>
          <p14:tracePt t="14945" x="3244850" y="2943225"/>
          <p14:tracePt t="14947" x="3228975" y="2927350"/>
          <p14:tracePt t="14949" x="3228975" y="2901950"/>
          <p14:tracePt t="14951" x="3221038" y="2886075"/>
          <p14:tracePt t="14954" x="3221038" y="2870200"/>
          <p14:tracePt t="14956" x="3213100" y="2854325"/>
          <p14:tracePt t="14957" x="3213100" y="2830513"/>
          <p14:tracePt t="14960" x="3205163" y="2806700"/>
          <p14:tracePt t="14961" x="3205163" y="2790825"/>
          <p14:tracePt t="14963" x="3197225" y="2767013"/>
          <p14:tracePt t="14965" x="3197225" y="2751138"/>
          <p14:tracePt t="14967" x="3189288" y="2735263"/>
          <p14:tracePt t="14969" x="3189288" y="2711450"/>
          <p14:tracePt t="14972" x="3181350" y="2671763"/>
          <p14:tracePt t="14975" x="3173413" y="2663825"/>
          <p14:tracePt t="14977" x="3173413" y="2640013"/>
          <p14:tracePt t="14978" x="3165475" y="2624138"/>
          <p14:tracePt t="14980" x="3165475" y="2608263"/>
          <p14:tracePt t="14982" x="3157538" y="2584450"/>
          <p14:tracePt t="14984" x="3157538" y="2566988"/>
          <p14:tracePt t="14986" x="3149600" y="2559050"/>
          <p14:tracePt t="14988" x="3149600" y="2543175"/>
          <p14:tracePt t="14992" x="3141663" y="2511425"/>
          <p14:tracePt t="14995" x="3133725" y="2503488"/>
          <p14:tracePt t="14997" x="3125788" y="2487613"/>
          <p14:tracePt t="14999" x="3125788" y="2479675"/>
          <p14:tracePt t="15000" x="3117850" y="2463800"/>
          <p14:tracePt t="15002" x="3117850" y="2455863"/>
          <p14:tracePt t="15006" x="3109913" y="2439988"/>
          <p14:tracePt t="15008" x="3101975" y="2416175"/>
          <p14:tracePt t="15011" x="3086100" y="2400300"/>
          <p14:tracePt t="15012" x="3078163" y="2392363"/>
          <p14:tracePt t="15014" x="3078163" y="2384425"/>
          <p14:tracePt t="15016" x="3070225" y="2368550"/>
          <p14:tracePt t="15018" x="3062288" y="2352675"/>
          <p14:tracePt t="15022" x="3054350" y="2328863"/>
          <p14:tracePt t="15024" x="3046413" y="2320925"/>
          <p14:tracePt t="15026" x="3038475" y="2312988"/>
          <p14:tracePt t="15028" x="3030538" y="2297113"/>
          <p14:tracePt t="15030" x="3022600" y="2297113"/>
          <p14:tracePt t="15032" x="3014663" y="2273300"/>
          <p14:tracePt t="15035" x="2998788" y="2257425"/>
          <p14:tracePt t="15039" x="2998788" y="2249488"/>
          <p14:tracePt t="15042" x="2982913" y="2224088"/>
          <p14:tracePt t="15044" x="2974975" y="2208213"/>
          <p14:tracePt t="15046" x="2957513" y="2192338"/>
          <p14:tracePt t="15048" x="2957513" y="2184400"/>
          <p14:tracePt t="15050" x="2949575" y="2168525"/>
          <p14:tracePt t="15051" x="2941638" y="2160588"/>
          <p14:tracePt t="15054" x="2933700" y="2144713"/>
          <p14:tracePt t="15057" x="2917825" y="2120900"/>
          <p14:tracePt t="15059" x="2901950" y="2112963"/>
          <p14:tracePt t="15061" x="2894013" y="2097088"/>
          <p14:tracePt t="15063" x="2886075" y="2089150"/>
          <p14:tracePt t="15065" x="2878138" y="2073275"/>
          <p14:tracePt t="15066" x="2870200" y="2065338"/>
          <p14:tracePt t="15068" x="2862263" y="2057400"/>
          <p14:tracePt t="15071" x="2854325" y="2049463"/>
          <p14:tracePt t="15074" x="2846388" y="2041525"/>
          <p14:tracePt t="15075" x="2838450" y="2025650"/>
          <p14:tracePt t="15077" x="2830513" y="2017713"/>
          <p14:tracePt t="15079" x="2822575" y="2009775"/>
          <p14:tracePt t="15081" x="2814638" y="1993900"/>
          <p14:tracePt t="15082" x="2806700" y="1985963"/>
          <p14:tracePt t="15084" x="2798763" y="1978025"/>
          <p14:tracePt t="15088" x="2798763" y="1970088"/>
          <p14:tracePt t="15090" x="2782888" y="1962150"/>
          <p14:tracePt t="15092" x="2782888" y="1946275"/>
          <p14:tracePt t="15095" x="2774950" y="1938338"/>
          <p14:tracePt t="15095" x="2767013" y="1930400"/>
          <p14:tracePt t="15097" x="2759075" y="1922463"/>
          <p14:tracePt t="15099" x="2751138" y="1906588"/>
          <p14:tracePt t="15106" x="2735263" y="1890713"/>
          <p14:tracePt t="15109" x="2727325" y="1857375"/>
          <p14:tracePt t="15111" x="2719388" y="1857375"/>
          <p14:tracePt t="15113" x="2719388" y="1841500"/>
          <p14:tracePt t="15115" x="2711450" y="1833563"/>
          <p14:tracePt t="15116" x="2703513" y="1825625"/>
          <p14:tracePt t="15119" x="2703513" y="1809750"/>
          <p14:tracePt t="15121" x="2695575" y="1809750"/>
          <p14:tracePt t="15124" x="2695575" y="1793875"/>
          <p14:tracePt t="15125" x="2695575" y="1785938"/>
          <p14:tracePt t="15127" x="2687638" y="1778000"/>
          <p14:tracePt t="15129" x="2679700" y="1770063"/>
          <p14:tracePt t="15131" x="2679700" y="1762125"/>
          <p14:tracePt t="15132" x="2679700" y="1754188"/>
          <p14:tracePt t="15135" x="2679700" y="1746250"/>
          <p14:tracePt t="15136" x="2663825" y="1738313"/>
          <p14:tracePt t="15140" x="2663825" y="1722438"/>
          <p14:tracePt t="15142" x="2663825" y="1714500"/>
          <p14:tracePt t="15145" x="2655888" y="1714500"/>
          <p14:tracePt t="15146" x="2655888" y="1706563"/>
          <p14:tracePt t="15150" x="2655888" y="1690688"/>
          <p14:tracePt t="15154" x="2647950" y="1682750"/>
          <p14:tracePt t="15158" x="2640013" y="1674813"/>
          <p14:tracePt t="15162" x="2640013" y="1666875"/>
          <p14:tracePt t="15168" x="2640013" y="1658938"/>
          <p14:tracePt t="15176" x="2632075" y="1651000"/>
          <p14:tracePt t="15180" x="2632075" y="1643063"/>
          <p14:tracePt t="15195" x="2632075" y="1635125"/>
          <p14:tracePt t="15289" x="2624138" y="1643063"/>
          <p14:tracePt t="15292" x="2624138" y="1651000"/>
          <p14:tracePt t="15296" x="2624138" y="1658938"/>
          <p14:tracePt t="15297" x="2624138" y="1666875"/>
          <p14:tracePt t="15301" x="2624138" y="1682750"/>
          <p14:tracePt t="15303" x="2616200" y="1682750"/>
          <p14:tracePt t="15306" x="2606675" y="1714500"/>
          <p14:tracePt t="15308" x="2606675" y="1730375"/>
          <p14:tracePt t="15312" x="2606675" y="1738313"/>
          <p14:tracePt t="15314" x="2598738" y="1762125"/>
          <p14:tracePt t="15316" x="2590800" y="1778000"/>
          <p14:tracePt t="15318" x="2582863" y="1785938"/>
          <p14:tracePt t="15321" x="2582863" y="1801813"/>
          <p14:tracePt t="15324" x="2574925" y="1841500"/>
          <p14:tracePt t="15327" x="2566988" y="1849438"/>
          <p14:tracePt t="15328" x="2566988" y="1865313"/>
          <p14:tracePt t="15330" x="2566988" y="1890713"/>
          <p14:tracePt t="15332" x="2559050" y="1914525"/>
          <p14:tracePt t="15334" x="2551113" y="1922463"/>
          <p14:tracePt t="15336" x="2543175" y="1946275"/>
          <p14:tracePt t="15339" x="2543175" y="1970088"/>
          <p14:tracePt t="15341" x="2535238" y="1985963"/>
          <p14:tracePt t="15343" x="2535238" y="2001838"/>
          <p14:tracePt t="15344" x="2527300" y="2025650"/>
          <p14:tracePt t="15346" x="2519363" y="2057400"/>
          <p14:tracePt t="15348" x="2519363" y="2073275"/>
          <p14:tracePt t="15350" x="2511425" y="2097088"/>
          <p14:tracePt t="15352" x="2503488" y="2120900"/>
          <p14:tracePt t="15354" x="2495550" y="2144713"/>
          <p14:tracePt t="15357" x="2495550" y="2176463"/>
          <p14:tracePt t="15360" x="2487613" y="2216150"/>
          <p14:tracePt t="15362" x="2479675" y="2257425"/>
          <p14:tracePt t="15365" x="2479675" y="2281238"/>
          <p14:tracePt t="15366" x="2471738" y="2305050"/>
          <p14:tracePt t="15368" x="2471738" y="2336800"/>
          <p14:tracePt t="15372" x="2463800" y="2360613"/>
          <p14:tracePt t="15374" x="2455863" y="2416175"/>
          <p14:tracePt t="15376" x="2455863" y="2439988"/>
          <p14:tracePt t="15378" x="2447925" y="2463800"/>
          <p14:tracePt t="15380" x="2447925" y="2487613"/>
          <p14:tracePt t="15383" x="2439988" y="2551113"/>
          <p14:tracePt t="15386" x="2432050" y="2584450"/>
          <p14:tracePt t="15389" x="2432050" y="2608263"/>
          <p14:tracePt t="15391" x="2432050" y="2671763"/>
          <p14:tracePt t="15393" x="2432050" y="2695575"/>
          <p14:tracePt t="15395" x="2432050" y="2719388"/>
          <p14:tracePt t="15397" x="2424113" y="2751138"/>
          <p14:tracePt t="15399" x="2424113" y="2782888"/>
          <p14:tracePt t="15401" x="2424113" y="2814638"/>
          <p14:tracePt t="15405" x="2416175" y="2886075"/>
          <p14:tracePt t="15407" x="2416175" y="2919413"/>
          <p14:tracePt t="15409" x="2408238" y="2951163"/>
          <p14:tracePt t="15411" x="2408238" y="2982913"/>
          <p14:tracePt t="15413" x="2408238" y="3014663"/>
          <p14:tracePt t="15415" x="2408238" y="3054350"/>
          <p14:tracePt t="15417" x="2400300" y="3094038"/>
          <p14:tracePt t="15419" x="2400300" y="3117850"/>
          <p14:tracePt t="15421" x="2400300" y="3157538"/>
          <p14:tracePt t="15423" x="2400300" y="3189288"/>
          <p14:tracePt t="15424" x="2400300" y="3236913"/>
          <p14:tracePt t="15427" x="2400300" y="3270250"/>
          <p14:tracePt t="15429" x="2400300" y="3309938"/>
          <p14:tracePt t="15431" x="2400300" y="3357563"/>
          <p14:tracePt t="15433" x="2400300" y="3397250"/>
          <p14:tracePt t="15435" x="2400300" y="3429000"/>
          <p14:tracePt t="15438" x="2400300" y="3476625"/>
          <p14:tracePt t="15440" x="2400300" y="3516313"/>
          <p14:tracePt t="15441" x="2400300" y="3563938"/>
          <p14:tracePt t="15443" x="2400300" y="3605213"/>
          <p14:tracePt t="15445" x="2400300" y="3644900"/>
          <p14:tracePt t="15448" x="2400300" y="3692525"/>
          <p14:tracePt t="15449" x="2400300" y="3724275"/>
          <p14:tracePt t="15451" x="2400300" y="3763963"/>
          <p14:tracePt t="15454" x="2400300" y="3803650"/>
          <p14:tracePt t="15456" x="2400300" y="3843338"/>
          <p14:tracePt t="15457" x="2400300" y="3875088"/>
          <p14:tracePt t="15459" x="2400300" y="3906838"/>
          <p14:tracePt t="15461" x="2400300" y="3956050"/>
          <p14:tracePt t="15464" x="2400300" y="4011613"/>
          <p14:tracePt t="15466" x="2400300" y="4051300"/>
          <p14:tracePt t="15468" x="2400300" y="4083050"/>
          <p14:tracePt t="15471" x="2408238" y="4114800"/>
          <p14:tracePt t="15472" x="2408238" y="4154488"/>
          <p14:tracePt t="15474" x="2408238" y="4178300"/>
          <p14:tracePt t="15476" x="2416175" y="4210050"/>
          <p14:tracePt t="15478" x="2416175" y="4241800"/>
          <p14:tracePt t="15481" x="2416175" y="4265613"/>
          <p14:tracePt t="15482" x="2416175" y="4298950"/>
          <p14:tracePt t="15484" x="2424113" y="4330700"/>
          <p14:tracePt t="15486" x="2424113" y="4354513"/>
          <p14:tracePt t="15489" x="2424113" y="4378325"/>
          <p14:tracePt t="15490" x="2424113" y="4410075"/>
          <p14:tracePt t="15492" x="2424113" y="4433888"/>
          <p14:tracePt t="15494" x="2424113" y="4457700"/>
          <p14:tracePt t="15497" x="2432050" y="4481513"/>
          <p14:tracePt t="15498" x="2432050" y="4505325"/>
          <p14:tracePt t="15500" x="2432050" y="4529138"/>
          <p14:tracePt t="15502" x="2432050" y="4560888"/>
          <p14:tracePt t="15504" x="2439988" y="4584700"/>
          <p14:tracePt t="15506" x="2439988" y="4608513"/>
          <p14:tracePt t="15508" x="2439988" y="4624388"/>
          <p14:tracePt t="15510" x="2439988" y="4649788"/>
          <p14:tracePt t="15512" x="2447925" y="4681538"/>
          <p14:tracePt t="15514" x="2447925" y="4713288"/>
          <p14:tracePt t="15516" x="2447925" y="4737100"/>
          <p14:tracePt t="15518" x="2447925" y="4752975"/>
          <p14:tracePt t="15521" x="2447925" y="4776788"/>
          <p14:tracePt t="15522" x="2447925" y="4800600"/>
          <p14:tracePt t="15524" x="2447925" y="4824413"/>
          <p14:tracePt t="15526" x="2455863" y="4840288"/>
          <p14:tracePt t="15528" x="2455863" y="4872038"/>
          <p14:tracePt t="15530" x="2455863" y="4887913"/>
          <p14:tracePt t="15532" x="2455863" y="4919663"/>
          <p14:tracePt t="15534" x="2455863" y="4935538"/>
          <p14:tracePt t="15536" x="2455863" y="4959350"/>
          <p14:tracePt t="15539" x="2463800" y="4984750"/>
          <p14:tracePt t="15540" x="2463800" y="5008563"/>
          <p14:tracePt t="15542" x="2463800" y="5032375"/>
          <p14:tracePt t="15544" x="2471738" y="5056188"/>
          <p14:tracePt t="15547" x="2471738" y="5080000"/>
          <p14:tracePt t="15548" x="2471738" y="5095875"/>
          <p14:tracePt t="15550" x="2471738" y="5111750"/>
          <p14:tracePt t="15551" x="2471738" y="5135563"/>
          <p14:tracePt t="15554" x="2479675" y="5151438"/>
          <p14:tracePt t="15556" x="2479675" y="5175250"/>
          <p14:tracePt t="15557" x="2479675" y="5191125"/>
          <p14:tracePt t="15559" x="2487613" y="5214938"/>
          <p14:tracePt t="15561" x="2487613" y="5230813"/>
          <p14:tracePt t="15563" x="2487613" y="5246688"/>
          <p14:tracePt t="15565" x="2487613" y="5262563"/>
          <p14:tracePt t="15567" x="2487613" y="5278438"/>
          <p14:tracePt t="15569" x="2495550" y="5294313"/>
          <p14:tracePt t="15571" x="2495550" y="5302250"/>
          <p14:tracePt t="15573" x="2503488" y="5327650"/>
          <p14:tracePt t="15575" x="2503488" y="5335588"/>
          <p14:tracePt t="15577" x="2511425" y="5343525"/>
          <p14:tracePt t="15579" x="2511425" y="5359400"/>
          <p14:tracePt t="15581" x="2511425" y="5367338"/>
          <p14:tracePt t="15583" x="2511425" y="5375275"/>
          <p14:tracePt t="15585" x="2511425" y="5383213"/>
          <p14:tracePt t="15587" x="2511425" y="5391150"/>
          <p14:tracePt t="15589" x="2511425" y="5399088"/>
          <p14:tracePt t="15591" x="2511425" y="5407025"/>
          <p14:tracePt t="15595" x="2511425" y="5422900"/>
          <p14:tracePt t="15599" x="2511425" y="5430838"/>
          <p14:tracePt t="15601" x="2519363" y="5438775"/>
          <p14:tracePt t="15606" x="2519363" y="5454650"/>
          <p14:tracePt t="15609" x="2519363" y="5462588"/>
          <p14:tracePt t="15611" x="2519363" y="5470525"/>
          <p14:tracePt t="15613" x="2519363" y="5478463"/>
          <p14:tracePt t="15617" x="2519363" y="5486400"/>
          <p14:tracePt t="15623" x="2519363" y="5494338"/>
          <p14:tracePt t="15624" x="2519363" y="5502275"/>
          <p14:tracePt t="15626" x="2519363" y="5510213"/>
          <p14:tracePt t="15628" x="2519363" y="5518150"/>
          <p14:tracePt t="15634" x="2519363" y="5526088"/>
          <p14:tracePt t="15638" x="2519363" y="5534025"/>
          <p14:tracePt t="15640" x="2519363" y="5541963"/>
          <p14:tracePt t="15647" x="2519363" y="5549900"/>
          <p14:tracePt t="15652" x="2519363" y="5557838"/>
          <p14:tracePt t="15658" x="2519363" y="5565775"/>
          <p14:tracePt t="15662" x="2519363" y="5573713"/>
          <p14:tracePt t="15668" x="2519363" y="5581650"/>
          <p14:tracePt t="15674" x="2519363" y="5589588"/>
          <p14:tracePt t="15680" x="2519363" y="5597525"/>
          <p14:tracePt t="15689" x="2519363" y="5605463"/>
          <p14:tracePt t="15692" x="2519363" y="5613400"/>
          <p14:tracePt t="15702" x="2519363" y="5621338"/>
          <p14:tracePt t="15710" x="2519363" y="5629275"/>
          <p14:tracePt t="15715" x="2519363" y="5637213"/>
          <p14:tracePt t="15734" x="2519363" y="5645150"/>
          <p14:tracePt t="15781" x="2519363" y="5637213"/>
          <p14:tracePt t="15786" x="2519363" y="5629275"/>
          <p14:tracePt t="15790" x="2527300" y="5605463"/>
          <p14:tracePt t="15792" x="2535238" y="5597525"/>
          <p14:tracePt t="15797" x="2535238" y="5573713"/>
          <p14:tracePt t="15799" x="2543175" y="5573713"/>
          <p14:tracePt t="15800" x="2551113" y="5557838"/>
          <p14:tracePt t="15803" x="2551113" y="5549900"/>
          <p14:tracePt t="15807" x="2566988" y="5518150"/>
          <p14:tracePt t="15812" x="2590800" y="5470525"/>
          <p14:tracePt t="15815" x="2590800" y="5462588"/>
          <p14:tracePt t="15817" x="2590800" y="5446713"/>
          <p14:tracePt t="15818" x="2598738" y="5430838"/>
          <p14:tracePt t="15822" x="2606675" y="5399088"/>
          <p14:tracePt t="15824" x="2616200" y="5383213"/>
          <p14:tracePt t="15826" x="2624138" y="5367338"/>
          <p14:tracePt t="15828" x="2632075" y="5343525"/>
          <p14:tracePt t="15830" x="2632075" y="5335588"/>
          <p14:tracePt t="15832" x="2640013" y="5327650"/>
          <p14:tracePt t="15834" x="2647950" y="5302250"/>
          <p14:tracePt t="15837" x="2647950" y="5286375"/>
          <p14:tracePt t="15840" x="2655888" y="5254625"/>
          <p14:tracePt t="15842" x="2663825" y="5238750"/>
          <p14:tracePt t="15844" x="2671763" y="5222875"/>
          <p14:tracePt t="15846" x="2679700" y="5199063"/>
          <p14:tracePt t="15848" x="2687638" y="5175250"/>
          <p14:tracePt t="15850" x="2695575" y="5159375"/>
          <p14:tracePt t="15853" x="2695575" y="5143500"/>
          <p14:tracePt t="15857" x="2719388" y="5095875"/>
          <p14:tracePt t="15860" x="2727325" y="5048250"/>
          <p14:tracePt t="15862" x="2735263" y="5024438"/>
          <p14:tracePt t="15864" x="2751138" y="5000625"/>
          <p14:tracePt t="15866" x="2751138" y="4976813"/>
          <p14:tracePt t="15868" x="2759075" y="4951413"/>
          <p14:tracePt t="15874" x="2790825" y="4856163"/>
          <p14:tracePt t="15877" x="2798763" y="4808538"/>
          <p14:tracePt t="15879" x="2806700" y="4768850"/>
          <p14:tracePt t="15881" x="2814638" y="4737100"/>
          <p14:tracePt t="15883" x="2830513" y="4697413"/>
          <p14:tracePt t="15885" x="2838450" y="4665663"/>
          <p14:tracePt t="15890" x="2846388" y="4592638"/>
          <p14:tracePt t="15892" x="2854325" y="4560888"/>
          <p14:tracePt t="15895" x="2870200" y="4489450"/>
          <p14:tracePt t="15897" x="2870200" y="4457700"/>
          <p14:tracePt t="15899" x="2878138" y="4425950"/>
          <p14:tracePt t="15901" x="2886075" y="4394200"/>
          <p14:tracePt t="15905" x="2894013" y="4322763"/>
          <p14:tracePt t="15907" x="2894013" y="4298950"/>
          <p14:tracePt t="15910" x="2894013" y="4273550"/>
          <p14:tracePt t="15911" x="2901950" y="4241800"/>
          <p14:tracePt t="15913" x="2901950" y="4217988"/>
          <p14:tracePt t="15915" x="2901950" y="4194175"/>
          <p14:tracePt t="15917" x="2909888" y="4170363"/>
          <p14:tracePt t="15920" x="2909888" y="4154488"/>
          <p14:tracePt t="15922" x="2909888" y="4138613"/>
          <p14:tracePt t="15925" x="2917825" y="4090988"/>
          <p14:tracePt t="15927" x="2917825" y="4075113"/>
          <p14:tracePt t="15929" x="2917825" y="4067175"/>
          <p14:tracePt t="15933" x="2917825" y="4051300"/>
          <p14:tracePt t="15935" x="2917825" y="4027488"/>
          <p14:tracePt t="15940" x="2917825" y="4011613"/>
          <p14:tracePt t="15942" x="2917825" y="4003675"/>
          <p14:tracePt t="15945" x="2917825" y="3995738"/>
          <p14:tracePt t="15949" x="2917825" y="3987800"/>
          <p14:tracePt t="15957" x="2925763" y="3979863"/>
          <p14:tracePt t="16011" x="2925763" y="3987800"/>
          <p14:tracePt t="16014" x="2925763" y="3995738"/>
          <p14:tracePt t="16017" x="2925763" y="4003675"/>
          <p14:tracePt t="16018" x="2925763" y="4011613"/>
          <p14:tracePt t="16021" x="2925763" y="4019550"/>
          <p14:tracePt t="16022" x="2925763" y="4035425"/>
          <p14:tracePt t="16024" x="2925763" y="4043363"/>
          <p14:tracePt t="16026" x="2925763" y="4051300"/>
          <p14:tracePt t="16028" x="2925763" y="4067175"/>
          <p14:tracePt t="16030" x="2925763" y="4090988"/>
          <p14:tracePt t="16032" x="2917825" y="4106863"/>
          <p14:tracePt t="16034" x="2917825" y="4122738"/>
          <p14:tracePt t="16035" x="2917825" y="4138613"/>
          <p14:tracePt t="16038" x="2909888" y="4154488"/>
          <p14:tracePt t="16040" x="2909888" y="4178300"/>
          <p14:tracePt t="16041" x="2909888" y="4202113"/>
          <p14:tracePt t="16044" x="2909888" y="4217988"/>
          <p14:tracePt t="16045" x="2909888" y="4241800"/>
          <p14:tracePt t="16047" x="2909888" y="4265613"/>
          <p14:tracePt t="16049" x="2909888" y="4291013"/>
          <p14:tracePt t="16051" x="2901950" y="4314825"/>
          <p14:tracePt t="16054" x="2901950" y="4338638"/>
          <p14:tracePt t="16056" x="2901950" y="4362450"/>
          <p14:tracePt t="16059" x="2901950" y="4410075"/>
          <p14:tracePt t="16061" x="2901950" y="4433888"/>
          <p14:tracePt t="16063" x="2901950" y="4457700"/>
          <p14:tracePt t="16065" x="2894013" y="4473575"/>
          <p14:tracePt t="16067" x="2894013" y="4489450"/>
          <p14:tracePt t="16070" x="2894013" y="4513263"/>
          <p14:tracePt t="16073" x="2894013" y="4545013"/>
          <p14:tracePt t="16075" x="2894013" y="4552950"/>
          <p14:tracePt t="16077" x="2894013" y="4576763"/>
          <p14:tracePt t="16079" x="2886075" y="4592638"/>
          <p14:tracePt t="16081" x="2886075" y="4600575"/>
          <p14:tracePt t="16083" x="2886075" y="4608513"/>
          <p14:tracePt t="16085" x="2886075" y="4624388"/>
          <p14:tracePt t="16088" x="2886075" y="4633913"/>
          <p14:tracePt t="16090" x="2886075" y="4641850"/>
          <p14:tracePt t="16091" x="2886075" y="4649788"/>
          <p14:tracePt t="16094" x="2886075" y="4657725"/>
          <p14:tracePt t="16096" x="2886075" y="4665663"/>
          <p14:tracePt t="16097" x="2886075" y="4673600"/>
          <p14:tracePt t="16101" x="2886075" y="4681538"/>
          <p14:tracePt t="16104" x="2886075" y="4689475"/>
          <p14:tracePt t="16107" x="2886075" y="4697413"/>
          <p14:tracePt t="16123" x="2886075" y="4705350"/>
          <p14:tracePt t="16456" x="2894013" y="4705350"/>
          <p14:tracePt t="16460" x="2909888" y="4705350"/>
          <p14:tracePt t="16463" x="2917825" y="4705350"/>
          <p14:tracePt t="16464" x="2925763" y="4705350"/>
          <p14:tracePt t="16466" x="2941638" y="4705350"/>
          <p14:tracePt t="16468" x="2957513" y="4705350"/>
          <p14:tracePt t="16472" x="2982913" y="4697413"/>
          <p14:tracePt t="16474" x="3014663" y="4697413"/>
          <p14:tracePt t="16476" x="3030538" y="4689475"/>
          <p14:tracePt t="16478" x="3046413" y="4681538"/>
          <p14:tracePt t="16480" x="3070225" y="4673600"/>
          <p14:tracePt t="16482" x="3094038" y="4673600"/>
          <p14:tracePt t="16484" x="3117850" y="4665663"/>
          <p14:tracePt t="16489" x="3165475" y="4649788"/>
          <p14:tracePt t="16492" x="3228975" y="4633913"/>
          <p14:tracePt t="16494" x="3252788" y="4624388"/>
          <p14:tracePt t="16496" x="3276600" y="4608513"/>
          <p14:tracePt t="16498" x="3317875" y="4592638"/>
          <p14:tracePt t="16500" x="3341688" y="4592638"/>
          <p14:tracePt t="16502" x="3373438" y="4576763"/>
          <p14:tracePt t="16505" x="3413125" y="4560888"/>
          <p14:tracePt t="16508" x="3436938" y="4545013"/>
          <p14:tracePt t="16510" x="3508375" y="4521200"/>
          <p14:tracePt t="16512" x="3556000" y="4505325"/>
          <p14:tracePt t="16514" x="3579813" y="4489450"/>
          <p14:tracePt t="16515" x="3619500" y="4473575"/>
          <p14:tracePt t="16517" x="3651250" y="4465638"/>
          <p14:tracePt t="16520" x="3692525" y="4449763"/>
          <p14:tracePt t="16522" x="3732213" y="4425950"/>
          <p14:tracePt t="16524" x="3771900" y="4410075"/>
          <p14:tracePt t="16527" x="3835400" y="4386263"/>
          <p14:tracePt t="16529" x="3875088" y="4370388"/>
          <p14:tracePt t="16531" x="3906838" y="4354513"/>
          <p14:tracePt t="16533" x="3946525" y="4338638"/>
          <p14:tracePt t="16535" x="3970338" y="4330700"/>
          <p14:tracePt t="16538" x="4002088" y="4322763"/>
          <p14:tracePt t="16540" x="4043363" y="4298950"/>
          <p14:tracePt t="16543" x="4067175" y="4281488"/>
          <p14:tracePt t="16545" x="4130675" y="4257675"/>
          <p14:tracePt t="16547" x="4154488" y="4249738"/>
          <p14:tracePt t="16549" x="4186238" y="4233863"/>
          <p14:tracePt t="16551" x="4210050" y="4225925"/>
          <p14:tracePt t="16554" x="4241800" y="4210050"/>
          <p14:tracePt t="16556" x="4273550" y="4194175"/>
          <p14:tracePt t="16560" x="4321175" y="4170363"/>
          <p14:tracePt t="16561" x="4344988" y="4162425"/>
          <p14:tracePt t="16563" x="4378325" y="4154488"/>
          <p14:tracePt t="16565" x="4402138" y="4138613"/>
          <p14:tracePt t="16567" x="4425950" y="4130675"/>
          <p14:tracePt t="16569" x="4449763" y="4122738"/>
          <p14:tracePt t="16572" x="4465638" y="4114800"/>
          <p14:tracePt t="16574" x="4505325" y="4098925"/>
          <p14:tracePt t="16578" x="4545013" y="4083050"/>
          <p14:tracePt t="16579" x="4568825" y="4075113"/>
          <p14:tracePt t="16581" x="4584700" y="4067175"/>
          <p14:tracePt t="16583" x="4600575" y="4059238"/>
          <p14:tracePt t="16585" x="4632325" y="4051300"/>
          <p14:tracePt t="16587" x="4640263" y="4043363"/>
          <p14:tracePt t="16590" x="4664075" y="4035425"/>
          <p14:tracePt t="16592" x="4679950" y="4027488"/>
          <p14:tracePt t="16594" x="4695825" y="4019550"/>
          <p14:tracePt t="16595" x="4721225" y="4019550"/>
          <p14:tracePt t="16597" x="4737100" y="4011613"/>
          <p14:tracePt t="16598" x="4752975" y="4003675"/>
          <p14:tracePt t="16600" x="4760913" y="3995738"/>
          <p14:tracePt t="16602" x="4784725" y="3995738"/>
          <p14:tracePt t="16605" x="4792663" y="3995738"/>
          <p14:tracePt t="16609" x="4824413" y="3979863"/>
          <p14:tracePt t="16611" x="4848225" y="3979863"/>
          <p14:tracePt t="16612" x="4856163" y="3971925"/>
          <p14:tracePt t="16614" x="4872038" y="3963988"/>
          <p14:tracePt t="16616" x="4887913" y="3963988"/>
          <p14:tracePt t="16618" x="4903788" y="3956050"/>
          <p14:tracePt t="16621" x="4927600" y="3956050"/>
          <p14:tracePt t="16626" x="4959350" y="3938588"/>
          <p14:tracePt t="16628" x="4999038" y="3930650"/>
          <p14:tracePt t="16630" x="5014913" y="3922713"/>
          <p14:tracePt t="16632" x="5038725" y="3914775"/>
          <p14:tracePt t="16634" x="5064125" y="3906838"/>
          <p14:tracePt t="16638" x="5103813" y="3906838"/>
          <p14:tracePt t="16641" x="5119688" y="3890963"/>
          <p14:tracePt t="16643" x="5143500" y="3890963"/>
          <p14:tracePt t="16644" x="5167313" y="3883025"/>
          <p14:tracePt t="16646" x="5191125" y="3883025"/>
          <p14:tracePt t="16648" x="5214938" y="3875088"/>
          <p14:tracePt t="16650" x="5238750" y="3867150"/>
          <p14:tracePt t="16652" x="5254625" y="3859213"/>
          <p14:tracePt t="16654" x="5278438" y="3859213"/>
          <p14:tracePt t="16657" x="5310188" y="3851275"/>
          <p14:tracePt t="16660" x="5349875" y="3843338"/>
          <p14:tracePt t="16662" x="5389563" y="3835400"/>
          <p14:tracePt t="16664" x="5414963" y="3827463"/>
          <p14:tracePt t="16666" x="5430838" y="3827463"/>
          <p14:tracePt t="16668" x="5454650" y="3827463"/>
          <p14:tracePt t="16671" x="5478463" y="3827463"/>
          <p14:tracePt t="16673" x="5510213" y="3819525"/>
          <p14:tracePt t="16675" x="5526088" y="3811588"/>
          <p14:tracePt t="16676" x="5557838" y="3811588"/>
          <p14:tracePt t="16678" x="5589588" y="3803650"/>
          <p14:tracePt t="16679" x="5613400" y="3803650"/>
          <p14:tracePt t="16681" x="5645150" y="3795713"/>
          <p14:tracePt t="16683" x="5668963" y="3795713"/>
          <p14:tracePt t="16685" x="5700713" y="3795713"/>
          <p14:tracePt t="16687" x="5724525" y="3787775"/>
          <p14:tracePt t="16690" x="5749925" y="3787775"/>
          <p14:tracePt t="16692" x="5773738" y="3779838"/>
          <p14:tracePt t="16693" x="5805488" y="3771900"/>
          <p14:tracePt t="16695" x="5829300" y="3763963"/>
          <p14:tracePt t="16697" x="5861050" y="3763963"/>
          <p14:tracePt t="16699" x="5884863" y="3756025"/>
          <p14:tracePt t="16701" x="5900738" y="3756025"/>
          <p14:tracePt t="16704" x="5924550" y="3748088"/>
          <p14:tracePt t="16706" x="5940425" y="3740150"/>
          <p14:tracePt t="16707" x="5956300" y="3740150"/>
          <p14:tracePt t="16710" x="5980113" y="3732213"/>
          <p14:tracePt t="16711" x="6003925" y="3716338"/>
          <p14:tracePt t="16713" x="6019800" y="3716338"/>
          <p14:tracePt t="16715" x="6035675" y="3708400"/>
          <p14:tracePt t="16717" x="6051550" y="3700463"/>
          <p14:tracePt t="16721" x="6083300" y="3692525"/>
          <p14:tracePt t="16723" x="6100763" y="3684588"/>
          <p14:tracePt t="16725" x="6108700" y="3676650"/>
          <p14:tracePt t="16727" x="6132513" y="3668713"/>
          <p14:tracePt t="16728" x="6140450" y="3660775"/>
          <p14:tracePt t="16731" x="6148388" y="3652838"/>
          <p14:tracePt t="16733" x="6164263" y="3652838"/>
          <p14:tracePt t="16735" x="6164263" y="3644900"/>
          <p14:tracePt t="16738" x="6172200" y="3644900"/>
          <p14:tracePt t="16740" x="6180138" y="3636963"/>
          <p14:tracePt t="16742" x="6188075" y="3629025"/>
          <p14:tracePt t="16744" x="6196013" y="3629025"/>
          <p14:tracePt t="16747" x="6196013" y="3621088"/>
          <p14:tracePt t="16749" x="6203950" y="3621088"/>
          <p14:tracePt t="16751" x="6211888" y="3621088"/>
          <p14:tracePt t="16754" x="6211888" y="3613150"/>
          <p14:tracePt t="16757" x="6219825" y="3613150"/>
          <p14:tracePt t="16760" x="6219825" y="3605213"/>
          <p14:tracePt t="16764" x="6227763" y="3595688"/>
          <p14:tracePt t="16771" x="6227763" y="3587750"/>
          <p14:tracePt t="16773" x="6235700" y="3587750"/>
          <p14:tracePt t="16776" x="6243638" y="3579813"/>
          <p14:tracePt t="16782" x="6251575" y="3579813"/>
          <p14:tracePt t="16784" x="6251575" y="3563938"/>
          <p14:tracePt t="16790" x="6259513" y="3556000"/>
          <p14:tracePt t="16796" x="6259513" y="3548063"/>
          <p14:tracePt t="16798" x="6267450" y="3548063"/>
          <p14:tracePt t="16800" x="6275388" y="3540125"/>
          <p14:tracePt t="16806" x="6283325" y="3532188"/>
          <p14:tracePt t="16810" x="6283325" y="3524250"/>
          <p14:tracePt t="16812" x="6291263" y="3524250"/>
          <p14:tracePt t="16816" x="6291263" y="3516313"/>
          <p14:tracePt t="16818" x="6299200" y="3508375"/>
          <p14:tracePt t="16820" x="6307138" y="3508375"/>
          <p14:tracePt t="16823" x="6307138" y="3500438"/>
          <p14:tracePt t="16825" x="6315075" y="3500438"/>
          <p14:tracePt t="16829" x="6323013" y="3484563"/>
          <p14:tracePt t="16832" x="6330950" y="3476625"/>
          <p14:tracePt t="16834" x="6338888" y="3476625"/>
          <p14:tracePt t="16837" x="6338888" y="3468688"/>
          <p14:tracePt t="16840" x="6346825" y="3460750"/>
          <p14:tracePt t="16841" x="6362700" y="3452813"/>
          <p14:tracePt t="16843" x="6362700" y="3444875"/>
          <p14:tracePt t="16845" x="6370638" y="3436938"/>
          <p14:tracePt t="16849" x="6386513" y="3429000"/>
          <p14:tracePt t="16851" x="6386513" y="3421063"/>
          <p14:tracePt t="16854" x="6402388" y="3413125"/>
          <p14:tracePt t="16857" x="6418263" y="3397250"/>
          <p14:tracePt t="16859" x="6418263" y="3389313"/>
          <p14:tracePt t="16861" x="6426200" y="3381375"/>
          <p14:tracePt t="16863" x="6434138" y="3373438"/>
          <p14:tracePt t="16865" x="6442075" y="3365500"/>
          <p14:tracePt t="16867" x="6451600" y="3357563"/>
          <p14:tracePt t="16871" x="6467475" y="3333750"/>
          <p14:tracePt t="16873" x="6483350" y="3325813"/>
          <p14:tracePt t="16875" x="6483350" y="3317875"/>
          <p14:tracePt t="16877" x="6499225" y="3309938"/>
          <p14:tracePt t="16879" x="6507163" y="3302000"/>
          <p14:tracePt t="16881" x="6515100" y="3278188"/>
          <p14:tracePt t="16883" x="6530975" y="3270250"/>
          <p14:tracePt t="16885" x="6538913" y="3262313"/>
          <p14:tracePt t="16887" x="6554788" y="3244850"/>
          <p14:tracePt t="16889" x="6562725" y="3228975"/>
          <p14:tracePt t="16892" x="6578600" y="3213100"/>
          <p14:tracePt t="16893" x="6594475" y="3197225"/>
          <p14:tracePt t="16896" x="6602413" y="3189288"/>
          <p14:tracePt t="16897" x="6618288" y="3165475"/>
          <p14:tracePt t="16899" x="6634163" y="3149600"/>
          <p14:tracePt t="16901" x="6650038" y="3141663"/>
          <p14:tracePt t="16904" x="6665913" y="3117850"/>
          <p14:tracePt t="16905" x="6681788" y="3109913"/>
          <p14:tracePt t="16908" x="6697663" y="3094038"/>
          <p14:tracePt t="16909" x="6713538" y="3070225"/>
          <p14:tracePt t="16911" x="6729413" y="3054350"/>
          <p14:tracePt t="16913" x="6745288" y="3038475"/>
          <p14:tracePt t="16914" x="6761163" y="3022600"/>
          <p14:tracePt t="16916" x="6777038" y="3006725"/>
          <p14:tracePt t="16918" x="6794500" y="2990850"/>
          <p14:tracePt t="16920" x="6810375" y="2974975"/>
          <p14:tracePt t="16922" x="6826250" y="2951163"/>
          <p14:tracePt t="16924" x="6850063" y="2935288"/>
          <p14:tracePt t="16927" x="6865938" y="2909888"/>
          <p14:tracePt t="16928" x="6881813" y="2894013"/>
          <p14:tracePt t="16930" x="6897688" y="2878138"/>
          <p14:tracePt t="16932" x="6913563" y="2862263"/>
          <p14:tracePt t="16934" x="6929438" y="2838450"/>
          <p14:tracePt t="16937" x="6937375" y="2814638"/>
          <p14:tracePt t="16939" x="6961188" y="2806700"/>
          <p14:tracePt t="16941" x="6969125" y="2782888"/>
          <p14:tracePt t="16942" x="6985000" y="2767013"/>
          <p14:tracePt t="16944" x="7000875" y="2743200"/>
          <p14:tracePt t="16946" x="7008813" y="2735263"/>
          <p14:tracePt t="16948" x="7016750" y="2703513"/>
          <p14:tracePt t="16950" x="7032625" y="2687638"/>
          <p14:tracePt t="16952" x="7040563" y="2679700"/>
          <p14:tracePt t="16955" x="7048500" y="2655888"/>
          <p14:tracePt t="16956" x="7064375" y="2632075"/>
          <p14:tracePt t="16959" x="7064375" y="2616200"/>
          <p14:tracePt t="16961" x="7080250" y="2608263"/>
          <p14:tracePt t="16962" x="7080250" y="2592388"/>
          <p14:tracePt t="16964" x="7088188" y="2566988"/>
          <p14:tracePt t="16966" x="7096125" y="2559050"/>
          <p14:tracePt t="16968" x="7104063" y="2543175"/>
          <p14:tracePt t="16970" x="7104063" y="2527300"/>
          <p14:tracePt t="16972" x="7112000" y="2511425"/>
          <p14:tracePt t="16974" x="7112000" y="2503488"/>
          <p14:tracePt t="16976" x="7119938" y="2487613"/>
          <p14:tracePt t="16978" x="7119938" y="2471738"/>
          <p14:tracePt t="16980" x="7119938" y="2463800"/>
          <p14:tracePt t="16984" x="7119938" y="2447925"/>
          <p14:tracePt t="16989" x="7119938" y="2439988"/>
          <p14:tracePt t="16991" x="7119938" y="2432050"/>
          <p14:tracePt t="16992" x="7119938" y="2424113"/>
          <p14:tracePt t="16994" x="7119938" y="2416175"/>
          <p14:tracePt t="16998" x="7119938" y="2400300"/>
          <p14:tracePt t="17000" x="7127875" y="2400300"/>
          <p14:tracePt t="17004" x="7127875" y="2384425"/>
          <p14:tracePt t="17006" x="7127875" y="2376488"/>
          <p14:tracePt t="17007" x="7127875" y="2368550"/>
          <p14:tracePt t="17009" x="7127875" y="2360613"/>
          <p14:tracePt t="17012" x="7127875" y="2352675"/>
          <p14:tracePt t="17015" x="7127875" y="2344738"/>
          <p14:tracePt t="17017" x="7127875" y="2328863"/>
          <p14:tracePt t="17021" x="7127875" y="2320925"/>
          <p14:tracePt t="17023" x="7127875" y="2312988"/>
          <p14:tracePt t="17027" x="7127875" y="2297113"/>
          <p14:tracePt t="17031" x="7127875" y="2289175"/>
          <p14:tracePt t="17033" x="7127875" y="2281238"/>
          <p14:tracePt t="17035" x="7127875" y="2273300"/>
          <p14:tracePt t="17037" x="7127875" y="2265363"/>
          <p14:tracePt t="17041" x="7127875" y="2257425"/>
          <p14:tracePt t="17043" x="7135813" y="2249488"/>
          <p14:tracePt t="17045" x="7135813" y="2241550"/>
          <p14:tracePt t="17049" x="7135813" y="2233613"/>
          <p14:tracePt t="17054" x="7135813" y="2216150"/>
          <p14:tracePt t="17057" x="7135813" y="2208213"/>
          <p14:tracePt t="17059" x="7135813" y="2200275"/>
          <p14:tracePt t="17061" x="7135813" y="2192338"/>
          <p14:tracePt t="17065" x="7145338" y="2184400"/>
          <p14:tracePt t="17070" x="7145338" y="2176463"/>
          <p14:tracePt t="17072" x="7145338" y="2168525"/>
          <p14:tracePt t="17073" x="7145338" y="2160588"/>
          <p14:tracePt t="17079" x="7153275" y="2152650"/>
          <p14:tracePt t="17085" x="7153275" y="2144713"/>
          <p14:tracePt t="17087" x="7161213" y="2136775"/>
          <p14:tracePt t="17090" x="7161213" y="2128838"/>
          <p14:tracePt t="17092" x="7169150" y="2128838"/>
          <p14:tracePt t="17097" x="7169150" y="2120900"/>
          <p14:tracePt t="17100" x="7177088" y="2112963"/>
          <p14:tracePt t="17122" x="7200900" y="2081213"/>
          <p14:tracePt t="17124" x="7200900" y="2073275"/>
          <p14:tracePt t="17126" x="7208838" y="2065338"/>
          <p14:tracePt t="17132" x="7208838" y="2057400"/>
          <p14:tracePt t="17134" x="7216775" y="2057400"/>
          <p14:tracePt t="17137" x="7216775" y="2049463"/>
          <p14:tracePt t="17140" x="7216775" y="2041525"/>
          <p14:tracePt t="17142" x="7216775" y="2033588"/>
          <p14:tracePt t="17144" x="7224713" y="2033588"/>
          <p14:tracePt t="17147" x="7224713" y="2025650"/>
          <p14:tracePt t="17148" x="7232650" y="2025650"/>
          <p14:tracePt t="17150" x="7232650" y="2017713"/>
          <p14:tracePt t="17152" x="7232650" y="2009775"/>
          <p14:tracePt t="17156" x="7240588" y="2009775"/>
          <p14:tracePt t="17158" x="7240588" y="2001838"/>
          <p14:tracePt t="17163" x="7240588" y="1993900"/>
          <p14:tracePt t="17166" x="7240588" y="1985963"/>
          <p14:tracePt t="17171" x="7248525" y="1978025"/>
          <p14:tracePt t="17173" x="7248525" y="1970088"/>
          <p14:tracePt t="17177" x="7248525" y="1962150"/>
          <p14:tracePt t="17182" x="7248525" y="1954213"/>
          <p14:tracePt t="17185" x="7248525" y="1946275"/>
          <p14:tracePt t="17187" x="7248525" y="1938338"/>
          <p14:tracePt t="17193" x="7248525" y="1930400"/>
          <p14:tracePt t="17195" x="7248525" y="1922463"/>
          <p14:tracePt t="17198" x="7248525" y="1914525"/>
          <p14:tracePt t="17204" x="7248525" y="1906588"/>
          <p14:tracePt t="17207" x="7248525" y="1898650"/>
          <p14:tracePt t="17211" x="7248525" y="1890713"/>
          <p14:tracePt t="17214" x="7248525" y="1881188"/>
          <p14:tracePt t="17220" x="7248525" y="1873250"/>
          <p14:tracePt t="17225" x="7248525" y="1865313"/>
          <p14:tracePt t="17229" x="7248525" y="1857375"/>
          <p14:tracePt t="17233" x="7248525" y="1849438"/>
          <p14:tracePt t="17237" x="7240588" y="1841500"/>
          <p14:tracePt t="17241" x="7240588" y="1833563"/>
          <p14:tracePt t="17245" x="7240588" y="1825625"/>
          <p14:tracePt t="17249" x="7232650" y="1825625"/>
          <p14:tracePt t="17250" x="7232650" y="1817688"/>
          <p14:tracePt t="17256" x="7224713" y="1809750"/>
          <p14:tracePt t="17262" x="7224713" y="1801813"/>
          <p14:tracePt t="17264" x="7224713" y="1793875"/>
          <p14:tracePt t="17268" x="7216775" y="1793875"/>
          <p14:tracePt t="17274" x="7216775" y="1785938"/>
          <p14:tracePt t="17287" x="7216775" y="1778000"/>
          <p14:tracePt t="17299" x="7208838" y="1778000"/>
          <p14:tracePt t="17302" x="7208838" y="1770063"/>
          <p14:tracePt t="17311" x="7208838" y="1762125"/>
          <p14:tracePt t="17319" x="7208838" y="1754188"/>
          <p14:tracePt t="17322" x="7200900" y="1754188"/>
          <p14:tracePt t="17324" x="7200900" y="1746250"/>
          <p14:tracePt t="17325" x="7192963" y="1746250"/>
          <p14:tracePt t="17332" x="7192963" y="1738313"/>
          <p14:tracePt t="17334" x="7192963" y="1730375"/>
          <p14:tracePt t="17336" x="7185025" y="1730375"/>
          <p14:tracePt t="17340" x="7185025" y="1722438"/>
          <p14:tracePt t="17343" x="7177088" y="1722438"/>
          <p14:tracePt t="17345" x="7177088" y="1714500"/>
          <p14:tracePt t="17350" x="7169150" y="1706563"/>
          <p14:tracePt t="17351" x="7161213" y="1706563"/>
          <p14:tracePt t="17357" x="7161213" y="1698625"/>
          <p14:tracePt t="17358" x="7153275" y="1690688"/>
          <p14:tracePt t="17363" x="7145338" y="1682750"/>
          <p14:tracePt t="17367" x="7135813" y="1682750"/>
          <p14:tracePt t="17371" x="7127875" y="1674813"/>
          <p14:tracePt t="17374" x="7127875" y="1666875"/>
          <p14:tracePt t="17375" x="7119938" y="1666875"/>
          <p14:tracePt t="17377" x="7119938" y="1658938"/>
          <p14:tracePt t="17379" x="7112000" y="1658938"/>
          <p14:tracePt t="17383" x="7112000" y="1651000"/>
          <p14:tracePt t="17385" x="7104063" y="1651000"/>
          <p14:tracePt t="17388" x="7096125" y="1643063"/>
          <p14:tracePt t="17391" x="7088188" y="1635125"/>
          <p14:tracePt t="17393" x="7080250" y="1635125"/>
          <p14:tracePt t="17395" x="7080250" y="1627188"/>
          <p14:tracePt t="17397" x="7072313" y="1627188"/>
          <p14:tracePt t="17400" x="7064375" y="1627188"/>
          <p14:tracePt t="17404" x="7048500" y="1619250"/>
          <p14:tracePt t="17407" x="7040563" y="1619250"/>
          <p14:tracePt t="17409" x="7032625" y="1611313"/>
          <p14:tracePt t="17412" x="7024688" y="1611313"/>
          <p14:tracePt t="17414" x="7016750" y="1603375"/>
          <p14:tracePt t="17417" x="7008813" y="1603375"/>
          <p14:tracePt t="17420" x="7000875" y="1603375"/>
          <p14:tracePt t="17422" x="6992938" y="1595438"/>
          <p14:tracePt t="17423" x="6985000" y="1595438"/>
          <p14:tracePt t="17428" x="6977063" y="1587500"/>
          <p14:tracePt t="17433" x="6969125" y="1587500"/>
          <p14:tracePt t="17437" x="6961188" y="1587500"/>
          <p14:tracePt t="17439" x="6961188" y="1579563"/>
          <p14:tracePt t="17442" x="6953250" y="1579563"/>
          <p14:tracePt t="17444" x="6945313" y="1579563"/>
          <p14:tracePt t="17454" x="6937375" y="1579563"/>
          <p14:tracePt t="17530" x="6929438" y="1579563"/>
          <p14:tracePt t="17541" x="6921500" y="1579563"/>
          <p14:tracePt t="17549" x="6913563" y="1579563"/>
          <p14:tracePt t="17559" x="6905625" y="1579563"/>
          <p14:tracePt t="17566" x="6905625" y="1571625"/>
          <p14:tracePt t="17574" x="6897688" y="1571625"/>
          <p14:tracePt t="17578" x="6889750" y="1571625"/>
          <p14:tracePt t="17580" x="6881813" y="1571625"/>
          <p14:tracePt t="17585" x="6881813" y="1563688"/>
          <p14:tracePt t="17588" x="6873875" y="1555750"/>
          <p14:tracePt t="17592" x="6865938" y="1555750"/>
          <p14:tracePt t="17594" x="6858000" y="1555750"/>
          <p14:tracePt t="17601" x="6850063" y="1547813"/>
          <p14:tracePt t="17607" x="6842125" y="1547813"/>
          <p14:tracePt t="17612" x="6842125" y="1538288"/>
          <p14:tracePt t="17616" x="6826250" y="1538288"/>
          <p14:tracePt t="17626" x="6818313" y="1538288"/>
          <p14:tracePt t="17639" x="6818313" y="1530350"/>
          <p14:tracePt t="17763" x="6810375" y="1530350"/>
          <p14:tracePt t="17773" x="6810375" y="1522413"/>
          <p14:tracePt t="17782" x="6810375" y="1514475"/>
          <p14:tracePt t="17791" x="6810375" y="1506538"/>
          <p14:tracePt t="17796" x="6810375" y="1498600"/>
          <p14:tracePt t="17800" x="6810375" y="1490663"/>
          <p14:tracePt t="17808" x="6810375" y="1482725"/>
          <p14:tracePt t="17819" x="6810375" y="1474788"/>
          <p14:tracePt t="17829" x="6810375" y="1466850"/>
          <p14:tracePt t="17835" x="6810375" y="1458913"/>
          <p14:tracePt t="17955" x="6810375" y="1466850"/>
          <p14:tracePt t="17978" x="6810375" y="1474788"/>
          <p14:tracePt t="17993" x="6810375" y="1482725"/>
          <p14:tracePt t="18006" x="6810375" y="1490663"/>
          <p14:tracePt t="18013" x="6810375" y="1498600"/>
          <p14:tracePt t="18029" x="6810375" y="1506538"/>
          <p14:tracePt t="18048" x="6810375" y="1514475"/>
          <p14:tracePt t="18056" x="6810375" y="1522413"/>
          <p14:tracePt t="18059" x="6810375" y="1530350"/>
          <p14:tracePt t="18071" x="6810375" y="1538288"/>
          <p14:tracePt t="18079" x="6810375" y="1547813"/>
          <p14:tracePt t="18094" x="6810375" y="1555750"/>
          <p14:tracePt t="18120" x="6810375" y="1563688"/>
          <p14:tracePt t="18153" x="6810375" y="1571625"/>
          <p14:tracePt t="18288" x="6810375" y="1579563"/>
          <p14:tracePt t="18325" x="6818313" y="1579563"/>
          <p14:tracePt t="18343" x="6818313" y="1587500"/>
          <p14:tracePt t="18349" x="6818313" y="1595438"/>
          <p14:tracePt t="18361" x="6818313" y="1603375"/>
          <p14:tracePt t="18363" x="6826250" y="1603375"/>
          <p14:tracePt t="18372" x="6826250" y="1611313"/>
          <p14:tracePt t="18377" x="6834188" y="1611313"/>
          <p14:tracePt t="18379" x="6834188" y="1619250"/>
          <p14:tracePt t="18381" x="6834188" y="1627188"/>
          <p14:tracePt t="18389" x="6834188" y="1635125"/>
          <p14:tracePt t="18394" x="6834188" y="1643063"/>
          <p14:tracePt t="18398" x="6842125" y="1651000"/>
          <p14:tracePt t="18405" x="6842125" y="1658938"/>
          <p14:tracePt t="18407" x="6842125" y="1666875"/>
          <p14:tracePt t="18410" x="6842125" y="1674813"/>
          <p14:tracePt t="18412" x="6842125" y="1682750"/>
          <p14:tracePt t="18414" x="6850063" y="1690688"/>
          <p14:tracePt t="18418" x="6850063" y="1698625"/>
          <p14:tracePt t="18423" x="6850063" y="1706563"/>
          <p14:tracePt t="18424" x="6858000" y="1722438"/>
          <p14:tracePt t="18428" x="6858000" y="1730375"/>
          <p14:tracePt t="18430" x="6858000" y="1738313"/>
          <p14:tracePt t="18432" x="6865938" y="1746250"/>
          <p14:tracePt t="18434" x="6865938" y="1754188"/>
          <p14:tracePt t="18438" x="6865938" y="1762125"/>
          <p14:tracePt t="18440" x="6873875" y="1785938"/>
          <p14:tracePt t="18444" x="6881813" y="1801813"/>
          <p14:tracePt t="18446" x="6881813" y="1809750"/>
          <p14:tracePt t="18448" x="6881813" y="1817688"/>
          <p14:tracePt t="18450" x="6881813" y="1825625"/>
          <p14:tracePt t="18453" x="6881813" y="1841500"/>
          <p14:tracePt t="18455" x="6889750" y="1849438"/>
          <p14:tracePt t="18456" x="6897688" y="1857375"/>
          <p14:tracePt t="18458" x="6897688" y="1873250"/>
          <p14:tracePt t="18460" x="6897688" y="1881188"/>
          <p14:tracePt t="18462" x="6897688" y="1890713"/>
          <p14:tracePt t="18464" x="6905625" y="1906588"/>
          <p14:tracePt t="18466" x="6905625" y="1922463"/>
          <p14:tracePt t="18468" x="6913563" y="1922463"/>
          <p14:tracePt t="18470" x="6913563" y="1938338"/>
          <p14:tracePt t="18473" x="6913563" y="1954213"/>
          <p14:tracePt t="18474" x="6921500" y="1962150"/>
          <p14:tracePt t="18476" x="6921500" y="1978025"/>
          <p14:tracePt t="18478" x="6929438" y="1993900"/>
          <p14:tracePt t="18479" x="6929438" y="2009775"/>
          <p14:tracePt t="18481" x="6929438" y="2017713"/>
          <p14:tracePt t="18483" x="6937375" y="2033588"/>
          <p14:tracePt t="18486" x="6937375" y="2049463"/>
          <p14:tracePt t="18488" x="6945313" y="2057400"/>
          <p14:tracePt t="18490" x="6945313" y="2065338"/>
          <p14:tracePt t="18491" x="6953250" y="2089150"/>
          <p14:tracePt t="18493" x="6953250" y="2105025"/>
          <p14:tracePt t="18495" x="6961188" y="2112963"/>
          <p14:tracePt t="18497" x="6961188" y="2128838"/>
          <p14:tracePt t="18499" x="6961188" y="2144713"/>
          <p14:tracePt t="18501" x="6969125" y="2160588"/>
          <p14:tracePt t="18503" x="6977063" y="2168525"/>
          <p14:tracePt t="18505" x="6977063" y="2176463"/>
          <p14:tracePt t="18507" x="6985000" y="2200275"/>
          <p14:tracePt t="18509" x="6985000" y="2208213"/>
          <p14:tracePt t="18511" x="6985000" y="2224088"/>
          <p14:tracePt t="18513" x="6992938" y="2233613"/>
          <p14:tracePt t="18515" x="6992938" y="2249488"/>
          <p14:tracePt t="18517" x="7000875" y="2265363"/>
          <p14:tracePt t="18519" x="7000875" y="2273300"/>
          <p14:tracePt t="18522" x="7008813" y="2289175"/>
          <p14:tracePt t="18523" x="7008813" y="2305050"/>
          <p14:tracePt t="18525" x="7016750" y="2312988"/>
          <p14:tracePt t="18527" x="7016750" y="2328863"/>
          <p14:tracePt t="18529" x="7016750" y="2344738"/>
          <p14:tracePt t="18531" x="7024688" y="2352675"/>
          <p14:tracePt t="18533" x="7032625" y="2368550"/>
          <p14:tracePt t="18536" x="7040563" y="2384425"/>
          <p14:tracePt t="18538" x="7040563" y="2400300"/>
          <p14:tracePt t="18540" x="7040563" y="2408238"/>
          <p14:tracePt t="18541" x="7048500" y="2424113"/>
          <p14:tracePt t="18543" x="7048500" y="2439988"/>
          <p14:tracePt t="18545" x="7056438" y="2455863"/>
          <p14:tracePt t="18547" x="7056438" y="2463800"/>
          <p14:tracePt t="18549" x="7056438" y="2471738"/>
          <p14:tracePt t="18552" x="7056438" y="2487613"/>
          <p14:tracePt t="18554" x="7064375" y="2503488"/>
          <p14:tracePt t="18556" x="7072313" y="2511425"/>
          <p14:tracePt t="18558" x="7080250" y="2543175"/>
          <p14:tracePt t="18560" x="7080250" y="2551113"/>
          <p14:tracePt t="18562" x="7080250" y="2566988"/>
          <p14:tracePt t="18564" x="7088188" y="2584450"/>
          <p14:tracePt t="18566" x="7088188" y="2592388"/>
          <p14:tracePt t="18571" x="7096125" y="2616200"/>
          <p14:tracePt t="18573" x="7096125" y="2632075"/>
          <p14:tracePt t="18574" x="7096125" y="2647950"/>
          <p14:tracePt t="18576" x="7104063" y="2655888"/>
          <p14:tracePt t="18578" x="7104063" y="2663825"/>
          <p14:tracePt t="18580" x="7112000" y="2687638"/>
          <p14:tracePt t="18582" x="7112000" y="2703513"/>
          <p14:tracePt t="18584" x="7119938" y="2719388"/>
          <p14:tracePt t="18586" x="7119938" y="2735263"/>
          <p14:tracePt t="18589" x="7119938" y="2743200"/>
          <p14:tracePt t="18590" x="7119938" y="2767013"/>
          <p14:tracePt t="18592" x="7119938" y="2782888"/>
          <p14:tracePt t="18594" x="7119938" y="2798763"/>
          <p14:tracePt t="18596" x="7119938" y="2806700"/>
          <p14:tracePt t="18598" x="7119938" y="2822575"/>
          <p14:tracePt t="18600" x="7119938" y="2838450"/>
          <p14:tracePt t="18603" x="7119938" y="2862263"/>
          <p14:tracePt t="18606" x="7119938" y="2894013"/>
          <p14:tracePt t="18608" x="7119938" y="2909888"/>
          <p14:tracePt t="18610" x="7119938" y="2919413"/>
          <p14:tracePt t="18612" x="7119938" y="2943225"/>
          <p14:tracePt t="18614" x="7119938" y="2959100"/>
          <p14:tracePt t="18616" x="7119938" y="2974975"/>
          <p14:tracePt t="18618" x="7119938" y="2990850"/>
          <p14:tracePt t="18620" x="7119938" y="3006725"/>
          <p14:tracePt t="18623" x="7119938" y="3014663"/>
          <p14:tracePt t="18624" x="7119938" y="3030538"/>
          <p14:tracePt t="18627" x="7119938" y="3046413"/>
          <p14:tracePt t="18628" x="7119938" y="3062288"/>
          <p14:tracePt t="18629" x="7119938" y="3078163"/>
          <p14:tracePt t="18631" x="7119938" y="3094038"/>
          <p14:tracePt t="18633" x="7119938" y="3101975"/>
          <p14:tracePt t="18636" x="7119938" y="3125788"/>
          <p14:tracePt t="18639" x="7119938" y="3141663"/>
          <p14:tracePt t="18641" x="7119938" y="3157538"/>
          <p14:tracePt t="18643" x="7119938" y="3173413"/>
          <p14:tracePt t="18645" x="7112000" y="3189288"/>
          <p14:tracePt t="18647" x="7112000" y="3197225"/>
          <p14:tracePt t="18649" x="7104063" y="3205163"/>
          <p14:tracePt t="18651" x="7104063" y="3221038"/>
          <p14:tracePt t="18655" x="7104063" y="3244850"/>
          <p14:tracePt t="18657" x="7104063" y="3252788"/>
          <p14:tracePt t="18659" x="7104063" y="3270250"/>
          <p14:tracePt t="18661" x="7096125" y="3278188"/>
          <p14:tracePt t="18663" x="7096125" y="3294063"/>
          <p14:tracePt t="18665" x="7096125" y="3309938"/>
          <p14:tracePt t="18667" x="7096125" y="3317875"/>
          <p14:tracePt t="18671" x="7088188" y="3341688"/>
          <p14:tracePt t="18674" x="7088188" y="3357563"/>
          <p14:tracePt t="18676" x="7088188" y="3373438"/>
          <p14:tracePt t="18679" x="7080250" y="3397250"/>
          <p14:tracePt t="18681" x="7072313" y="3413125"/>
          <p14:tracePt t="18683" x="7072313" y="3429000"/>
          <p14:tracePt t="18686" x="7072313" y="3436938"/>
          <p14:tracePt t="18688" x="7072313" y="3452813"/>
          <p14:tracePt t="18689" x="7064375" y="3468688"/>
          <p14:tracePt t="18691" x="7056438" y="3484563"/>
          <p14:tracePt t="18693" x="7048500" y="3492500"/>
          <p14:tracePt t="18694" x="7048500" y="3508375"/>
          <p14:tracePt t="18696" x="7048500" y="3524250"/>
          <p14:tracePt t="18698" x="7048500" y="3540125"/>
          <p14:tracePt t="18700" x="7040563" y="3556000"/>
          <p14:tracePt t="18703" x="7032625" y="3563938"/>
          <p14:tracePt t="18705" x="7032625" y="3587750"/>
          <p14:tracePt t="18707" x="7032625" y="3605213"/>
          <p14:tracePt t="18709" x="7032625" y="3613150"/>
          <p14:tracePt t="18711" x="7024688" y="3629025"/>
          <p14:tracePt t="18712" x="7024688" y="3644900"/>
          <p14:tracePt t="18714" x="7016750" y="3668713"/>
          <p14:tracePt t="18715" x="7016750" y="3676650"/>
          <p14:tracePt t="18718" x="7008813" y="3692525"/>
          <p14:tracePt t="18720" x="7008813" y="3700463"/>
          <p14:tracePt t="18722" x="7008813" y="3724275"/>
          <p14:tracePt t="18724" x="7008813" y="3740150"/>
          <p14:tracePt t="18726" x="7000875" y="3756025"/>
          <p14:tracePt t="18727" x="6992938" y="3771900"/>
          <p14:tracePt t="18730" x="6985000" y="3779838"/>
          <p14:tracePt t="18731" x="6985000" y="3803650"/>
          <p14:tracePt t="18733" x="6985000" y="3811588"/>
          <p14:tracePt t="18736" x="6985000" y="3827463"/>
          <p14:tracePt t="18740" x="6985000" y="3843338"/>
          <p14:tracePt t="18740" x="6977063" y="3859213"/>
          <p14:tracePt t="18741" x="6969125" y="3875088"/>
          <p14:tracePt t="18743" x="6969125" y="3890963"/>
          <p14:tracePt t="18745" x="6969125" y="3898900"/>
          <p14:tracePt t="18747" x="6969125" y="3906838"/>
          <p14:tracePt t="18750" x="6961188" y="3922713"/>
          <p14:tracePt t="18752" x="6953250" y="3930650"/>
          <p14:tracePt t="18755" x="6953250" y="3948113"/>
          <p14:tracePt t="18756" x="6953250" y="3956050"/>
          <p14:tracePt t="18758" x="6953250" y="3971925"/>
          <p14:tracePt t="18760" x="6945313" y="3979863"/>
          <p14:tracePt t="18762" x="6937375" y="3987800"/>
          <p14:tracePt t="18764" x="6937375" y="3995738"/>
          <p14:tracePt t="18766" x="6937375" y="4003675"/>
          <p14:tracePt t="18769" x="6937375" y="4011613"/>
          <p14:tracePt t="18771" x="6937375" y="4019550"/>
          <p14:tracePt t="18773" x="6937375" y="4027488"/>
          <p14:tracePt t="18774" x="6929438" y="4035425"/>
          <p14:tracePt t="18775" x="6929438" y="4043363"/>
          <p14:tracePt t="18777" x="6929438" y="4051300"/>
          <p14:tracePt t="18779" x="6929438" y="4059238"/>
          <p14:tracePt t="18781" x="6929438" y="4067175"/>
          <p14:tracePt t="18783" x="6921500" y="4075113"/>
          <p14:tracePt t="18788" x="6921500" y="4090988"/>
          <p14:tracePt t="18790" x="6913563" y="4098925"/>
          <p14:tracePt t="18792" x="6913563" y="4106863"/>
          <p14:tracePt t="18793" x="6913563" y="4114800"/>
          <p14:tracePt t="18796" x="6913563" y="4130675"/>
          <p14:tracePt t="18798" x="6913563" y="4138613"/>
          <p14:tracePt t="18801" x="6913563" y="4146550"/>
          <p14:tracePt t="18804" x="6905625" y="4154488"/>
          <p14:tracePt t="18805" x="6905625" y="4170363"/>
          <p14:tracePt t="18807" x="6905625" y="4178300"/>
          <p14:tracePt t="18809" x="6905625" y="4186238"/>
          <p14:tracePt t="18810" x="6897688" y="4202113"/>
          <p14:tracePt t="18812" x="6897688" y="4210050"/>
          <p14:tracePt t="18816" x="6897688" y="4225925"/>
          <p14:tracePt t="18819" x="6897688" y="4233863"/>
          <p14:tracePt t="18821" x="6897688" y="4241800"/>
          <p14:tracePt t="18824" x="6889750" y="4257675"/>
          <p14:tracePt t="18825" x="6889750" y="4265613"/>
          <p14:tracePt t="18827" x="6889750" y="4273550"/>
          <p14:tracePt t="18828" x="6889750" y="4281488"/>
          <p14:tracePt t="18830" x="6881813" y="4306888"/>
          <p14:tracePt t="18832" x="6881813" y="4314825"/>
          <p14:tracePt t="18836" x="6881813" y="4322763"/>
          <p14:tracePt t="18837" x="6881813" y="4330700"/>
          <p14:tracePt t="18839" x="6881813" y="4346575"/>
          <p14:tracePt t="18841" x="6881813" y="4362450"/>
          <p14:tracePt t="18843" x="6881813" y="4370388"/>
          <p14:tracePt t="18844" x="6873875" y="4386263"/>
          <p14:tracePt t="18847" x="6873875" y="4402138"/>
          <p14:tracePt t="18849" x="6873875" y="4410075"/>
          <p14:tracePt t="18851" x="6865938" y="4418013"/>
          <p14:tracePt t="18854" x="6865938" y="4433888"/>
          <p14:tracePt t="18857" x="6865938" y="4465638"/>
          <p14:tracePt t="18860" x="6865938" y="4473575"/>
          <p14:tracePt t="18861" x="6865938" y="4489450"/>
          <p14:tracePt t="18863" x="6865938" y="4505325"/>
          <p14:tracePt t="18865" x="6865938" y="4521200"/>
          <p14:tracePt t="18867" x="6858000" y="4537075"/>
          <p14:tracePt t="18870" x="6858000" y="4545013"/>
          <p14:tracePt t="18872" x="6850063" y="4560888"/>
          <p14:tracePt t="18874" x="6850063" y="4576763"/>
          <p14:tracePt t="18875" x="6850063" y="4592638"/>
          <p14:tracePt t="18877" x="6850063" y="4600575"/>
          <p14:tracePt t="18878" x="6850063" y="4616450"/>
          <p14:tracePt t="18880" x="6850063" y="4633913"/>
          <p14:tracePt t="18882" x="6850063" y="4649788"/>
          <p14:tracePt t="18884" x="6842125" y="4657725"/>
          <p14:tracePt t="18886" x="6834188" y="4673600"/>
          <p14:tracePt t="18888" x="6834188" y="4689475"/>
          <p14:tracePt t="18890" x="6834188" y="4705350"/>
          <p14:tracePt t="18892" x="6826250" y="4713288"/>
          <p14:tracePt t="18894" x="6826250" y="4729163"/>
          <p14:tracePt t="18896" x="6826250" y="4745038"/>
          <p14:tracePt t="18898" x="6826250" y="4760913"/>
          <p14:tracePt t="18900" x="6826250" y="4768850"/>
          <p14:tracePt t="18903" x="6818313" y="4784725"/>
          <p14:tracePt t="18905" x="6818313" y="4800600"/>
          <p14:tracePt t="18906" x="6818313" y="4816475"/>
          <p14:tracePt t="18908" x="6810375" y="4824413"/>
          <p14:tracePt t="18911" x="6810375" y="4840288"/>
          <p14:tracePt t="18912" x="6810375" y="4856163"/>
          <p14:tracePt t="18914" x="6810375" y="4872038"/>
          <p14:tracePt t="18916" x="6810375" y="4879975"/>
          <p14:tracePt t="18919" x="6802438" y="4887913"/>
          <p14:tracePt t="18921" x="6802438" y="4903788"/>
          <p14:tracePt t="18922" x="6794500" y="4919663"/>
          <p14:tracePt t="18924" x="6794500" y="4935538"/>
          <p14:tracePt t="18926" x="6794500" y="4943475"/>
          <p14:tracePt t="18928" x="6794500" y="4959350"/>
          <p14:tracePt t="18930" x="6794500" y="4967288"/>
          <p14:tracePt t="18932" x="6784975" y="4984750"/>
          <p14:tracePt t="18934" x="6784975" y="4992688"/>
          <p14:tracePt t="18936" x="6784975" y="5008563"/>
          <p14:tracePt t="18938" x="6777038" y="5016500"/>
          <p14:tracePt t="18940" x="6777038" y="5024438"/>
          <p14:tracePt t="18942" x="6777038" y="5040313"/>
          <p14:tracePt t="18945" x="6777038" y="5056188"/>
          <p14:tracePt t="18946" x="6777038" y="5064125"/>
          <p14:tracePt t="18948" x="6777038" y="5072063"/>
          <p14:tracePt t="18950" x="6777038" y="5087938"/>
          <p14:tracePt t="18951" x="6769100" y="5095875"/>
          <p14:tracePt t="18955" x="6761163" y="5103813"/>
          <p14:tracePt t="18956" x="6761163" y="5119688"/>
          <p14:tracePt t="18957" x="6761163" y="5127625"/>
          <p14:tracePt t="18959" x="6753225" y="5143500"/>
          <p14:tracePt t="18961" x="6753225" y="5151438"/>
          <p14:tracePt t="18963" x="6753225" y="5167313"/>
          <p14:tracePt t="18965" x="6753225" y="5175250"/>
          <p14:tracePt t="18967" x="6745288" y="5191125"/>
          <p14:tracePt t="18969" x="6745288" y="5199063"/>
          <p14:tracePt t="18971" x="6737350" y="5222875"/>
          <p14:tracePt t="18973" x="6737350" y="5230813"/>
          <p14:tracePt t="18975" x="6737350" y="5238750"/>
          <p14:tracePt t="18977" x="6737350" y="5254625"/>
          <p14:tracePt t="18979" x="6737350" y="5270500"/>
          <p14:tracePt t="18981" x="6737350" y="5278438"/>
          <p14:tracePt t="18983" x="6729413" y="5286375"/>
          <p14:tracePt t="18985" x="6729413" y="5310188"/>
          <p14:tracePt t="18987" x="6729413" y="5319713"/>
          <p14:tracePt t="18989" x="6729413" y="5335588"/>
          <p14:tracePt t="18991" x="6721475" y="5343525"/>
          <p14:tracePt t="18993" x="6721475" y="5359400"/>
          <p14:tracePt t="18995" x="6721475" y="5367338"/>
          <p14:tracePt t="18997" x="6721475" y="5383213"/>
          <p14:tracePt t="18998" x="6721475" y="5391150"/>
          <p14:tracePt t="19000" x="6721475" y="5399088"/>
          <p14:tracePt t="19003" x="6721475" y="5414963"/>
          <p14:tracePt t="19005" x="6721475" y="5422900"/>
          <p14:tracePt t="19007" x="6721475" y="5430838"/>
          <p14:tracePt t="19009" x="6713538" y="5438775"/>
          <p14:tracePt t="19011" x="6713538" y="5446713"/>
          <p14:tracePt t="19012" x="6713538" y="5462588"/>
          <p14:tracePt t="19014" x="6713538" y="5470525"/>
          <p14:tracePt t="19019" x="6705600" y="5486400"/>
          <p14:tracePt t="19023" x="6705600" y="5502275"/>
          <p14:tracePt t="19025" x="6705600" y="5510213"/>
          <p14:tracePt t="19028" x="6705600" y="5526088"/>
          <p14:tracePt t="19032" x="6705600" y="5534025"/>
          <p14:tracePt t="19035" x="6705600" y="5549900"/>
          <p14:tracePt t="19039" x="6705600" y="5557838"/>
          <p14:tracePt t="19040" x="6705600" y="5565775"/>
          <p14:tracePt t="19042" x="6705600" y="5573713"/>
          <p14:tracePt t="19044" x="6705600" y="5589588"/>
          <p14:tracePt t="19047" x="6697663" y="5597525"/>
          <p14:tracePt t="19049" x="6697663" y="5613400"/>
          <p14:tracePt t="19052" x="6697663" y="5621338"/>
          <p14:tracePt t="19054" x="6697663" y="5629275"/>
          <p14:tracePt t="19056" x="6697663" y="5645150"/>
          <p14:tracePt t="19058" x="6697663" y="5653088"/>
          <p14:tracePt t="19060" x="6697663" y="5662613"/>
          <p14:tracePt t="19062" x="6697663" y="5670550"/>
          <p14:tracePt t="19063" x="6697663" y="5686425"/>
          <p14:tracePt t="19065" x="6697663" y="5694363"/>
          <p14:tracePt t="19069" x="6697663" y="5710238"/>
          <p14:tracePt t="19070" x="6697663" y="5718175"/>
          <p14:tracePt t="19072" x="6697663" y="5741988"/>
          <p14:tracePt t="19074" x="6697663" y="5749925"/>
          <p14:tracePt t="19076" x="6697663" y="5757863"/>
          <p14:tracePt t="19078" x="6697663" y="5765800"/>
          <p14:tracePt t="19080" x="6697663" y="5789613"/>
          <p14:tracePt t="19081" x="6705600" y="5789613"/>
          <p14:tracePt t="19083" x="6705600" y="5797550"/>
          <p14:tracePt t="19086" x="6705600" y="5813425"/>
          <p14:tracePt t="19088" x="6705600" y="5821363"/>
          <p14:tracePt t="19090" x="6713538" y="5829300"/>
          <p14:tracePt t="19092" x="6713538" y="5845175"/>
          <p14:tracePt t="19094" x="6713538" y="5853113"/>
          <p14:tracePt t="19096" x="6713538" y="5861050"/>
          <p14:tracePt t="19097" x="6713538" y="5868988"/>
          <p14:tracePt t="19099" x="6713538" y="5876925"/>
          <p14:tracePt t="19102" x="6713538" y="5884863"/>
          <p14:tracePt t="19121" x="6721475" y="5940425"/>
          <p14:tracePt t="19125" x="6721475" y="5948363"/>
          <p14:tracePt t="19129" x="6721475" y="5956300"/>
          <p14:tracePt t="19133" x="6721475" y="5964238"/>
          <p14:tracePt t="19139" x="6729413" y="5964238"/>
          <p14:tracePt t="19141" x="6729413" y="5972175"/>
          <p14:tracePt t="19149" x="6729413" y="5980113"/>
          <p14:tracePt t="19157" x="6729413" y="5988050"/>
          <p14:tracePt t="19159" x="6729413" y="5995988"/>
          <p14:tracePt t="19165" x="6729413" y="6005513"/>
          <p14:tracePt t="19169" x="6729413" y="6013450"/>
          <p14:tracePt t="19173" x="6729413" y="6021388"/>
          <p14:tracePt t="19175" x="6729413" y="6029325"/>
          <p14:tracePt t="19181" x="6737350" y="6037263"/>
          <p14:tracePt t="19185" x="6737350" y="6045200"/>
          <p14:tracePt t="19187" x="6737350" y="6053138"/>
          <p14:tracePt t="19189" x="6737350" y="6061075"/>
          <p14:tracePt t="19194" x="6737350" y="6069013"/>
          <p14:tracePt t="19195" x="6737350" y="6076950"/>
          <p14:tracePt t="19196" x="6737350" y="6084888"/>
          <p14:tracePt t="19200" x="6737350" y="6092825"/>
          <p14:tracePt t="19204" x="6737350" y="6100763"/>
          <p14:tracePt t="19208" x="6745288" y="6100763"/>
          <p14:tracePt t="19210" x="6745288" y="6108700"/>
          <p14:tracePt t="19212" x="6745288" y="6116638"/>
          <p14:tracePt t="19216" x="6745288" y="6124575"/>
          <p14:tracePt t="19222" x="6745288" y="6132513"/>
          <p14:tracePt t="19229" x="6745288" y="6140450"/>
          <p14:tracePt t="19236" x="6745288" y="6148388"/>
          <p14:tracePt t="19240" x="6753225" y="6156325"/>
          <p14:tracePt t="19254" x="6753225" y="6164263"/>
          <p14:tracePt t="19264" x="6753225" y="6172200"/>
          <p14:tracePt t="19270" x="6753225" y="6180138"/>
          <p14:tracePt t="19275" x="6761163" y="6180138"/>
          <p14:tracePt t="19276" x="6761163" y="6188075"/>
          <p14:tracePt t="19286" x="6769100" y="6196013"/>
          <p14:tracePt t="19381" x="6777038" y="6196013"/>
          <p14:tracePt t="19383" x="6777038" y="6203950"/>
          <p14:tracePt t="19397" x="6777038" y="6211888"/>
          <p14:tracePt t="19399" x="6784975" y="6211888"/>
          <p14:tracePt t="19403" x="6784975" y="6219825"/>
          <p14:tracePt t="19413" x="6784975" y="6227763"/>
          <p14:tracePt t="19417" x="6794500" y="6227763"/>
          <p14:tracePt t="19422" x="6794500" y="6235700"/>
          <p14:tracePt t="19424" x="6802438" y="6235700"/>
          <p14:tracePt t="19432" x="6802438" y="6243638"/>
          <p14:tracePt t="19438" x="6802438" y="6251575"/>
          <p14:tracePt t="19444" x="6810375" y="6251575"/>
          <p14:tracePt t="19447" x="6810375" y="6259513"/>
          <p14:tracePt t="19454" x="6810375" y="6267450"/>
          <p14:tracePt t="19459" x="6810375" y="6275388"/>
          <p14:tracePt t="19461" x="6818313" y="6283325"/>
          <p14:tracePt t="19467" x="6818313" y="6291263"/>
          <p14:tracePt t="19475" x="6818313" y="6299200"/>
          <p14:tracePt t="19477" x="6826250" y="6299200"/>
          <p14:tracePt t="19489" x="6826250" y="6307138"/>
          <p14:tracePt t="19494" x="6834188" y="6307138"/>
          <p14:tracePt t="19549" x="6834188" y="6299200"/>
          <p14:tracePt t="19556" x="6834188" y="6291263"/>
          <p14:tracePt t="19565" x="6834188" y="6283325"/>
          <p14:tracePt t="19569" x="6834188" y="6275388"/>
          <p14:tracePt t="19572" x="6842125" y="6275388"/>
          <p14:tracePt t="19574" x="6842125" y="6267450"/>
          <p14:tracePt t="19583" x="6842125" y="6259513"/>
          <p14:tracePt t="19590" x="6842125" y="6251575"/>
          <p14:tracePt t="19592" x="6850063" y="6251575"/>
          <p14:tracePt t="19594" x="6850063" y="6243638"/>
          <p14:tracePt t="19605" x="6850063" y="6235700"/>
          <p14:tracePt t="19613" x="6850063" y="6227763"/>
          <p14:tracePt t="19617" x="6858000" y="6227763"/>
          <p14:tracePt t="19620" x="6858000" y="6219825"/>
          <p14:tracePt t="19623" x="6858000" y="6211888"/>
          <p14:tracePt t="19625" x="6865938" y="6211888"/>
          <p14:tracePt t="19632" x="6865938" y="6203950"/>
          <p14:tracePt t="19636" x="6865938" y="6196013"/>
          <p14:tracePt t="19639" x="6865938" y="6188075"/>
          <p14:tracePt t="19641" x="6873875" y="6188075"/>
          <p14:tracePt t="19643" x="6873875" y="6180138"/>
          <p14:tracePt t="19647" x="6873875" y="6172200"/>
          <p14:tracePt t="19653" x="6873875" y="6164263"/>
          <p14:tracePt t="19655" x="6881813" y="6164263"/>
          <p14:tracePt t="19657" x="6881813" y="6156325"/>
          <p14:tracePt t="19659" x="6881813" y="6148388"/>
          <p14:tracePt t="19661" x="6881813" y="6140450"/>
          <p14:tracePt t="19666" x="6881813" y="6132513"/>
          <p14:tracePt t="19669" x="6881813" y="6124575"/>
          <p14:tracePt t="19671" x="6889750" y="6116638"/>
          <p14:tracePt t="19675" x="6889750" y="6108700"/>
          <p14:tracePt t="19679" x="6897688" y="6100763"/>
          <p14:tracePt t="19681" x="6897688" y="6092825"/>
          <p14:tracePt t="19687" x="6897688" y="6076950"/>
          <p14:tracePt t="19690" x="6897688" y="6069013"/>
          <p14:tracePt t="19692" x="6897688" y="6061075"/>
          <p14:tracePt t="19699" x="6897688" y="6053138"/>
          <p14:tracePt t="19701" x="6897688" y="6045200"/>
          <p14:tracePt t="19704" x="6905625" y="6045200"/>
          <p14:tracePt t="19705" x="6905625" y="6037263"/>
          <p14:tracePt t="19708" x="6905625" y="6029325"/>
          <p14:tracePt t="19714" x="6905625" y="6021388"/>
          <p14:tracePt t="19719" x="6905625" y="6013450"/>
          <p14:tracePt t="19724" x="6905625" y="6005513"/>
          <p14:tracePt t="19728" x="6905625" y="5995988"/>
          <p14:tracePt t="19736" x="6905625" y="5980113"/>
          <p14:tracePt t="19742" x="6905625" y="5972175"/>
          <p14:tracePt t="19746" x="6905625" y="5964238"/>
          <p14:tracePt t="19753" x="6905625" y="5956300"/>
          <p14:tracePt t="19755" x="6905625" y="5948363"/>
          <p14:tracePt t="19760" x="6905625" y="5940425"/>
          <p14:tracePt t="19762" x="6913563" y="5940425"/>
          <p14:tracePt t="19767" x="6913563" y="5932488"/>
          <p14:tracePt t="19772" x="6913563" y="5924550"/>
          <p14:tracePt t="19775" x="6913563" y="5916613"/>
          <p14:tracePt t="19784" x="6913563" y="5908675"/>
          <p14:tracePt t="19793" x="6913563" y="5900738"/>
          <p14:tracePt t="19803" x="6913563" y="5892800"/>
          <p14:tracePt t="19805" x="6913563" y="5884863"/>
          <p14:tracePt t="19813" x="6913563" y="5876925"/>
          <p14:tracePt t="19820" x="6913563" y="5868988"/>
          <p14:tracePt t="19823" x="6913563" y="5861050"/>
          <p14:tracePt t="19825" x="6913563" y="5853113"/>
          <p14:tracePt t="19829" x="6913563" y="5845175"/>
          <p14:tracePt t="19836" x="6913563" y="5837238"/>
          <p14:tracePt t="19839" x="6913563" y="5829300"/>
          <p14:tracePt t="19843" x="6921500" y="5821363"/>
          <p14:tracePt t="19847" x="6921500" y="5813425"/>
          <p14:tracePt t="19854" x="6921500" y="5797550"/>
          <p14:tracePt t="19860" x="6921500" y="5789613"/>
          <p14:tracePt t="19862" x="6921500" y="5781675"/>
          <p14:tracePt t="19873" x="6929438" y="5773738"/>
          <p14:tracePt t="19876" x="6929438" y="5765800"/>
          <p14:tracePt t="19887" x="6929438" y="5749925"/>
          <p14:tracePt t="19892" x="6929438" y="5741988"/>
          <p14:tracePt t="19898" x="6929438" y="5734050"/>
          <p14:tracePt t="19905" x="6929438" y="5726113"/>
          <p14:tracePt t="19908" x="6929438" y="5718175"/>
          <p14:tracePt t="19912" x="6929438" y="5710238"/>
          <p14:tracePt t="19920" x="6929438" y="5702300"/>
          <p14:tracePt t="19926" x="6929438" y="5694363"/>
          <p14:tracePt t="19930" x="6937375" y="5686425"/>
          <p14:tracePt t="19937" x="6937375" y="5678488"/>
          <p14:tracePt t="19941" x="6937375" y="5670550"/>
          <p14:tracePt t="19947" x="6937375" y="5662613"/>
          <p14:tracePt t="19949" x="6937375" y="5653088"/>
          <p14:tracePt t="19953" x="6937375" y="5645150"/>
          <p14:tracePt t="19957" x="6937375" y="5637213"/>
          <p14:tracePt t="19961" x="6937375" y="5629275"/>
          <p14:tracePt t="19964" x="6937375" y="5621338"/>
          <p14:tracePt t="19968" x="6937375" y="5613400"/>
          <p14:tracePt t="19972" x="6937375" y="5605463"/>
          <p14:tracePt t="19973" x="6937375" y="5597525"/>
          <p14:tracePt t="19977" x="6937375" y="5589588"/>
          <p14:tracePt t="19981" x="6937375" y="5581650"/>
          <p14:tracePt t="19987" x="6937375" y="5565775"/>
          <p14:tracePt t="19989" x="6937375" y="5557838"/>
          <p14:tracePt t="19993" x="6937375" y="5549900"/>
          <p14:tracePt t="19996" x="6937375" y="5541963"/>
          <p14:tracePt t="19999" x="6945313" y="5534025"/>
          <p14:tracePt t="20004" x="6945313" y="5518150"/>
          <p14:tracePt t="20007" x="6945313" y="5510213"/>
          <p14:tracePt t="20011" x="6945313" y="5494338"/>
          <p14:tracePt t="20014" x="6945313" y="5486400"/>
          <p14:tracePt t="20019" x="6953250" y="5478463"/>
          <p14:tracePt t="20022" x="6953250" y="5462588"/>
          <p14:tracePt t="20026" x="6953250" y="5454650"/>
          <p14:tracePt t="20028" x="6953250" y="5446713"/>
          <p14:tracePt t="20030" x="6953250" y="5438775"/>
          <p14:tracePt t="20037" x="6953250" y="5430838"/>
          <p14:tracePt t="20038" x="6953250" y="5422900"/>
          <p14:tracePt t="20042" x="6953250" y="5407025"/>
          <p14:tracePt t="20046" x="6953250" y="5399088"/>
          <p14:tracePt t="20051" x="6953250" y="5391150"/>
          <p14:tracePt t="20054" x="6953250" y="5383213"/>
          <p14:tracePt t="20059" x="6953250" y="5375275"/>
          <p14:tracePt t="20062" x="6961188" y="5367338"/>
          <p14:tracePt t="20066" x="6961188" y="5359400"/>
          <p14:tracePt t="20070" x="6961188" y="5351463"/>
          <p14:tracePt t="20073" x="6961188" y="5343525"/>
          <p14:tracePt t="20076" x="6961188" y="5335588"/>
          <p14:tracePt t="20080" x="6961188" y="5327650"/>
          <p14:tracePt t="20082" x="6961188" y="5319713"/>
          <p14:tracePt t="20087" x="6961188" y="5310188"/>
          <p14:tracePt t="20090" x="6961188" y="5302250"/>
          <p14:tracePt t="20094" x="6961188" y="5294313"/>
          <p14:tracePt t="20096" x="6961188" y="5286375"/>
          <p14:tracePt t="20103" x="6961188" y="5278438"/>
          <p14:tracePt t="20106" x="6961188" y="5270500"/>
          <p14:tracePt t="20122" x="6961188" y="5246688"/>
          <p14:tracePt t="20125" x="6969125" y="5246688"/>
          <p14:tracePt t="20127" x="6969125" y="5238750"/>
          <p14:tracePt t="20138" x="6969125" y="5230813"/>
          <p14:tracePt t="20140" x="6969125" y="5222875"/>
          <p14:tracePt t="20147" x="6969125" y="5214938"/>
          <p14:tracePt t="20156" x="6969125" y="5207000"/>
          <p14:tracePt t="20161" x="6969125" y="5199063"/>
          <p14:tracePt t="20163" x="6969125" y="5191125"/>
          <p14:tracePt t="20168" x="6969125" y="5183188"/>
          <p14:tracePt t="20173" x="6969125" y="5175250"/>
          <p14:tracePt t="20176" x="6969125" y="5167313"/>
          <p14:tracePt t="20178" x="6969125" y="5159375"/>
          <p14:tracePt t="20187" x="6969125" y="5151438"/>
          <p14:tracePt t="20190" x="6969125" y="5143500"/>
          <p14:tracePt t="20192" x="6969125" y="5135563"/>
          <p14:tracePt t="20196" x="6969125" y="5127625"/>
          <p14:tracePt t="20198" x="6969125" y="5119688"/>
          <p14:tracePt t="20203" x="6969125" y="5111750"/>
          <p14:tracePt t="20206" x="6969125" y="5103813"/>
          <p14:tracePt t="20208" x="6969125" y="5095875"/>
          <p14:tracePt t="20212" x="6969125" y="5087938"/>
          <p14:tracePt t="20216" x="6969125" y="5080000"/>
          <p14:tracePt t="20221" x="6969125" y="5072063"/>
          <p14:tracePt t="20223" x="6969125" y="5064125"/>
          <p14:tracePt t="20228" x="6969125" y="5056188"/>
          <p14:tracePt t="20232" x="6969125" y="5048250"/>
          <p14:tracePt t="20236" x="6969125" y="5032375"/>
          <p14:tracePt t="20240" x="6969125" y="5024438"/>
          <p14:tracePt t="20244" x="6969125" y="5016500"/>
          <p14:tracePt t="20246" x="6969125" y="5008563"/>
          <p14:tracePt t="20250" x="6969125" y="5000625"/>
          <p14:tracePt t="20255" x="6969125" y="4992688"/>
          <p14:tracePt t="20258" x="6969125" y="4984750"/>
          <p14:tracePt t="20262" x="6969125" y="4976813"/>
          <p14:tracePt t="20264" x="6969125" y="4967288"/>
          <p14:tracePt t="20266" x="6969125" y="4959350"/>
          <p14:tracePt t="20269" x="6969125" y="4951413"/>
          <p14:tracePt t="20271" x="6969125" y="4943475"/>
          <p14:tracePt t="20275" x="6969125" y="4935538"/>
          <p14:tracePt t="20279" x="6969125" y="4919663"/>
          <p14:tracePt t="20285" x="6969125" y="4911725"/>
          <p14:tracePt t="20289" x="6969125" y="4903788"/>
          <p14:tracePt t="20291" x="6969125" y="4895850"/>
          <p14:tracePt t="20295" x="6969125" y="4887913"/>
          <p14:tracePt t="20297" x="6961188" y="4879975"/>
          <p14:tracePt t="20299" x="6961188" y="4872038"/>
          <p14:tracePt t="20304" x="6961188" y="4864100"/>
          <p14:tracePt t="20306" x="6961188" y="4856163"/>
          <p14:tracePt t="20308" x="6961188" y="4848225"/>
          <p14:tracePt t="20311" x="6961188" y="4840288"/>
          <p14:tracePt t="20313" x="6961188" y="4832350"/>
          <p14:tracePt t="20318" x="6953250" y="4816475"/>
          <p14:tracePt t="20322" x="6953250" y="4808538"/>
          <p14:tracePt t="20325" x="6953250" y="4792663"/>
          <p14:tracePt t="20329" x="6953250" y="4784725"/>
          <p14:tracePt t="20331" x="6953250" y="4776788"/>
          <p14:tracePt t="20333" x="6953250" y="4768850"/>
          <p14:tracePt t="20337" x="6953250" y="4760913"/>
          <p14:tracePt t="20339" x="6945313" y="4752975"/>
          <p14:tracePt t="20341" x="6945313" y="4745038"/>
          <p14:tracePt t="20342" x="6945313" y="4737100"/>
          <p14:tracePt t="20347" x="6945313" y="4729163"/>
          <p14:tracePt t="20348" x="6945313" y="4721225"/>
          <p14:tracePt t="20350" x="6945313" y="4713288"/>
          <p14:tracePt t="20354" x="6937375" y="4705350"/>
          <p14:tracePt t="20356" x="6937375" y="4697413"/>
          <p14:tracePt t="20360" x="6937375" y="4689475"/>
          <p14:tracePt t="20362" x="6929438" y="4681538"/>
          <p14:tracePt t="20366" x="6929438" y="4665663"/>
          <p14:tracePt t="20372" x="6929438" y="4657725"/>
          <p14:tracePt t="20374" x="6929438" y="4649788"/>
          <p14:tracePt t="20378" x="6921500" y="4633913"/>
          <p14:tracePt t="20382" x="6921500" y="4624388"/>
          <p14:tracePt t="20389" x="6921500" y="4608513"/>
          <p14:tracePt t="20390" x="6921500" y="4600575"/>
          <p14:tracePt t="20394" x="6921500" y="4592638"/>
          <p14:tracePt t="20396" x="6913563" y="4592638"/>
          <p14:tracePt t="20398" x="6913563" y="4576763"/>
          <p14:tracePt t="20402" x="6913563" y="4568825"/>
          <p14:tracePt t="20407" x="6913563" y="4560888"/>
          <p14:tracePt t="20410" x="6913563" y="4552950"/>
          <p14:tracePt t="20412" x="6905625" y="4545013"/>
          <p14:tracePt t="20416" x="6905625" y="4537075"/>
          <p14:tracePt t="20419" x="6905625" y="4529138"/>
          <p14:tracePt t="20421" x="6897688" y="4521200"/>
          <p14:tracePt t="20424" x="6897688" y="4513263"/>
          <p14:tracePt t="20428" x="6897688" y="4505325"/>
          <p14:tracePt t="20430" x="6897688" y="4497388"/>
          <p14:tracePt t="20432" x="6897688" y="4489450"/>
          <p14:tracePt t="20434" x="6897688" y="4481513"/>
          <p14:tracePt t="20438" x="6889750" y="4473575"/>
          <p14:tracePt t="20440" x="6889750" y="4465638"/>
          <p14:tracePt t="20441" x="6889750" y="4457700"/>
          <p14:tracePt t="20445" x="6889750" y="4441825"/>
          <p14:tracePt t="20449" x="6889750" y="4433888"/>
          <p14:tracePt t="20452" x="6889750" y="4425950"/>
          <p14:tracePt t="20456" x="6881813" y="4410075"/>
          <p14:tracePt t="20459" x="6881813" y="4402138"/>
          <p14:tracePt t="20461" x="6873875" y="4394200"/>
          <p14:tracePt t="20463" x="6873875" y="4386263"/>
          <p14:tracePt t="20465" x="6873875" y="4378325"/>
          <p14:tracePt t="20469" x="6873875" y="4362450"/>
          <p14:tracePt t="20474" x="6873875" y="4354513"/>
          <p14:tracePt t="20475" x="6873875" y="4346575"/>
          <p14:tracePt t="20479" x="6873875" y="4330700"/>
          <p14:tracePt t="20483" x="6873875" y="4322763"/>
          <p14:tracePt t="20485" x="6865938" y="4322763"/>
          <p14:tracePt t="20488" x="6865938" y="4306888"/>
          <p14:tracePt t="20491" x="6865938" y="4298950"/>
          <p14:tracePt t="20495" x="6865938" y="4291013"/>
          <p14:tracePt t="20497" x="6865938" y="4281488"/>
          <p14:tracePt t="20499" x="6865938" y="4273550"/>
          <p14:tracePt t="20504" x="6865938" y="4257675"/>
          <p14:tracePt t="20508" x="6865938" y="4249738"/>
          <p14:tracePt t="20511" x="6865938" y="4241800"/>
          <p14:tracePt t="20513" x="6865938" y="4233863"/>
          <p14:tracePt t="20516" x="6865938" y="4225925"/>
          <p14:tracePt t="20519" x="6858000" y="4217988"/>
          <p14:tracePt t="20525" x="6858000" y="4202113"/>
          <p14:tracePt t="20526" x="6858000" y="4194175"/>
          <p14:tracePt t="20530" x="6858000" y="4186238"/>
          <p14:tracePt t="20536" x="6858000" y="4170363"/>
          <p14:tracePt t="20539" x="6858000" y="4162425"/>
          <p14:tracePt t="20541" x="6858000" y="4154488"/>
          <p14:tracePt t="20543" x="6858000" y="4146550"/>
          <p14:tracePt t="20544" x="6858000" y="4138613"/>
          <p14:tracePt t="20548" x="6858000" y="4130675"/>
          <p14:tracePt t="20550" x="6858000" y="4122738"/>
          <p14:tracePt t="20553" x="6858000" y="4114800"/>
          <p14:tracePt t="20556" x="6858000" y="4098925"/>
          <p14:tracePt t="20559" x="6858000" y="4090988"/>
          <p14:tracePt t="20562" x="6858000" y="4075113"/>
          <p14:tracePt t="20566" x="6858000" y="4067175"/>
          <p14:tracePt t="20569" x="6858000" y="4059238"/>
          <p14:tracePt t="20572" x="6858000" y="4043363"/>
          <p14:tracePt t="20576" x="6858000" y="4035425"/>
          <p14:tracePt t="20578" x="6858000" y="4027488"/>
          <p14:tracePt t="20580" x="6858000" y="4019550"/>
          <p14:tracePt t="20586" x="6858000" y="4003675"/>
          <p14:tracePt t="20591" x="6858000" y="3987800"/>
          <p14:tracePt t="20594" x="6858000" y="3979863"/>
          <p14:tracePt t="20595" x="6858000" y="3971925"/>
          <p14:tracePt t="20597" x="6858000" y="3963988"/>
          <p14:tracePt t="20602" x="6858000" y="3948113"/>
          <p14:tracePt t="20605" x="6858000" y="3938588"/>
          <p14:tracePt t="20607" x="6858000" y="3930650"/>
          <p14:tracePt t="20609" x="6858000" y="3922713"/>
          <p14:tracePt t="20611" x="6858000" y="3914775"/>
          <p14:tracePt t="20613" x="6858000" y="3906838"/>
          <p14:tracePt t="20615" x="6858000" y="3898900"/>
          <p14:tracePt t="20619" x="6858000" y="3883025"/>
          <p14:tracePt t="20621" x="6858000" y="3875088"/>
          <p14:tracePt t="20623" x="6858000" y="3867150"/>
          <p14:tracePt t="20625" x="6858000" y="3859213"/>
          <p14:tracePt t="20627" x="6858000" y="3843338"/>
          <p14:tracePt t="20629" x="6858000" y="3835400"/>
          <p14:tracePt t="20633" x="6865938" y="3819525"/>
          <p14:tracePt t="20637" x="6865938" y="3795713"/>
          <p14:tracePt t="20639" x="6865938" y="3787775"/>
          <p14:tracePt t="20642" x="6865938" y="3771900"/>
          <p14:tracePt t="20643" x="6865938" y="3763963"/>
          <p14:tracePt t="20645" x="6865938" y="3756025"/>
          <p14:tracePt t="20647" x="6865938" y="3748088"/>
          <p14:tracePt t="20649" x="6865938" y="3732213"/>
          <p14:tracePt t="20652" x="6865938" y="3724275"/>
          <p14:tracePt t="20655" x="6865938" y="3708400"/>
          <p14:tracePt t="20658" x="6865938" y="3700463"/>
          <p14:tracePt t="20659" x="6865938" y="3692525"/>
          <p14:tracePt t="20661" x="6865938" y="3676650"/>
          <p14:tracePt t="20663" x="6865938" y="3668713"/>
          <p14:tracePt t="20665" x="6865938" y="3660775"/>
          <p14:tracePt t="20669" x="6873875" y="3644900"/>
          <p14:tracePt t="20671" x="6873875" y="3636963"/>
          <p14:tracePt t="20674" x="6873875" y="3629025"/>
          <p14:tracePt t="20675" x="6873875" y="3621088"/>
          <p14:tracePt t="20677" x="6873875" y="3613150"/>
          <p14:tracePt t="20680" x="6873875" y="3605213"/>
          <p14:tracePt t="20682" x="6881813" y="3587750"/>
          <p14:tracePt t="20687" x="6881813" y="3571875"/>
          <p14:tracePt t="20691" x="6881813" y="3563938"/>
          <p14:tracePt t="20692" x="6881813" y="3556000"/>
          <p14:tracePt t="20694" x="6881813" y="3548063"/>
          <p14:tracePt t="20696" x="6881813" y="3540125"/>
          <p14:tracePt t="20698" x="6881813" y="3532188"/>
          <p14:tracePt t="20703" x="6881813" y="3516313"/>
          <p14:tracePt t="20704" x="6881813" y="3508375"/>
          <p14:tracePt t="20706" x="6881813" y="3500438"/>
          <p14:tracePt t="20708" x="6881813" y="3492500"/>
          <p14:tracePt t="20710" x="6881813" y="3484563"/>
          <p14:tracePt t="20712" x="6881813" y="3476625"/>
          <p14:tracePt t="20714" x="6881813" y="3460750"/>
          <p14:tracePt t="20718" x="6881813" y="3452813"/>
          <p14:tracePt t="20720" x="6881813" y="3436938"/>
          <p14:tracePt t="20724" x="6889750" y="3429000"/>
          <p14:tracePt t="20726" x="6889750" y="3413125"/>
          <p14:tracePt t="20728" x="6889750" y="3405188"/>
          <p14:tracePt t="20730" x="6889750" y="3397250"/>
          <p14:tracePt t="20731" x="6889750" y="3381375"/>
          <p14:tracePt t="20734" x="6889750" y="3373438"/>
          <p14:tracePt t="20737" x="6889750" y="3365500"/>
          <p14:tracePt t="20739" x="6889750" y="3357563"/>
          <p14:tracePt t="20740" x="6889750" y="3341688"/>
          <p14:tracePt t="20742" x="6889750" y="3333750"/>
          <p14:tracePt t="20744" x="6889750" y="3325813"/>
          <p14:tracePt t="20746" x="6889750" y="3309938"/>
          <p14:tracePt t="20748" x="6889750" y="3302000"/>
          <p14:tracePt t="20750" x="6897688" y="3286125"/>
          <p14:tracePt t="20753" x="6897688" y="3278188"/>
          <p14:tracePt t="20755" x="6897688" y="3252788"/>
          <p14:tracePt t="20757" x="6897688" y="3244850"/>
          <p14:tracePt t="20759" x="6905625" y="3228975"/>
          <p14:tracePt t="20761" x="6905625" y="3221038"/>
          <p14:tracePt t="20763" x="6905625" y="3213100"/>
          <p14:tracePt t="20765" x="6905625" y="3205163"/>
          <p14:tracePt t="20768" x="6905625" y="3189288"/>
          <p14:tracePt t="20771" x="6905625" y="3181350"/>
          <p14:tracePt t="20773" x="6905625" y="3165475"/>
          <p14:tracePt t="20775" x="6905625" y="3157538"/>
          <p14:tracePt t="20777" x="6905625" y="3149600"/>
          <p14:tracePt t="20779" x="6905625" y="3133725"/>
          <p14:tracePt t="20780" x="6913563" y="3125788"/>
          <p14:tracePt t="20782" x="6913563" y="3117850"/>
          <p14:tracePt t="20786" x="6913563" y="3109913"/>
          <p14:tracePt t="20787" x="6913563" y="3094038"/>
          <p14:tracePt t="20789" x="6913563" y="3086100"/>
          <p14:tracePt t="20792" x="6913563" y="3078163"/>
          <p14:tracePt t="20793" x="6913563" y="3062288"/>
          <p14:tracePt t="20796" x="6913563" y="3046413"/>
          <p14:tracePt t="20799" x="6913563" y="3038475"/>
          <p14:tracePt t="20801" x="6913563" y="3022600"/>
          <p14:tracePt t="20804" x="6913563" y="3014663"/>
          <p14:tracePt t="20805" x="6913563" y="3006725"/>
          <p14:tracePt t="20808" x="6913563" y="2990850"/>
          <p14:tracePt t="20810" x="6913563" y="2982913"/>
          <p14:tracePt t="20811" x="6913563" y="2974975"/>
          <p14:tracePt t="20812" x="6913563" y="2967038"/>
          <p14:tracePt t="20815" x="6913563" y="2951163"/>
          <p14:tracePt t="20818" x="6913563" y="2935288"/>
          <p14:tracePt t="20819" x="6913563" y="2927350"/>
          <p14:tracePt t="20820" x="6913563" y="2919413"/>
          <p14:tracePt t="20823" x="6913563" y="2901950"/>
          <p14:tracePt t="20826" x="6913563" y="2894013"/>
          <p14:tracePt t="20827" x="6913563" y="2886075"/>
          <p14:tracePt t="20829" x="6913563" y="2870200"/>
          <p14:tracePt t="20831" x="6913563" y="2862263"/>
          <p14:tracePt t="20832" x="6913563" y="2854325"/>
          <p14:tracePt t="20835" x="6913563" y="2838450"/>
          <p14:tracePt t="20837" x="6913563" y="2830513"/>
          <p14:tracePt t="20839" x="6921500" y="2814638"/>
          <p14:tracePt t="20841" x="6921500" y="2798763"/>
          <p14:tracePt t="20844" x="6921500" y="2782888"/>
          <p14:tracePt t="20848" x="6921500" y="2774950"/>
          <p14:tracePt t="20850" x="6921500" y="2759075"/>
          <p14:tracePt t="20853" x="6921500" y="2751138"/>
          <p14:tracePt t="20855" x="6921500" y="2743200"/>
          <p14:tracePt t="20856" x="6921500" y="2727325"/>
          <p14:tracePt t="20860" x="6921500" y="2719388"/>
          <p14:tracePt t="20862" x="6921500" y="2703513"/>
          <p14:tracePt t="20865" x="6921500" y="2695575"/>
          <p14:tracePt t="20868" x="6921500" y="2687638"/>
          <p14:tracePt t="20871" x="6921500" y="2671763"/>
          <p14:tracePt t="20874" x="6921500" y="2663825"/>
          <p14:tracePt t="20876" x="6921500" y="2655888"/>
          <p14:tracePt t="20878" x="6921500" y="2647950"/>
          <p14:tracePt t="20880" x="6921500" y="2640013"/>
          <p14:tracePt t="20882" x="6921500" y="2632075"/>
          <p14:tracePt t="20886" x="6921500" y="2616200"/>
          <p14:tracePt t="20888" x="6921500" y="2608263"/>
          <p14:tracePt t="20890" x="6921500" y="2600325"/>
          <p14:tracePt t="20894" x="6921500" y="2584450"/>
          <p14:tracePt t="20896" x="6921500" y="2576513"/>
          <p14:tracePt t="20898" x="6921500" y="2566988"/>
          <p14:tracePt t="20900" x="6921500" y="2559050"/>
          <p14:tracePt t="20904" x="6921500" y="2543175"/>
          <p14:tracePt t="20906" x="6921500" y="2535238"/>
          <p14:tracePt t="20908" x="6921500" y="2527300"/>
          <p14:tracePt t="20910" x="6921500" y="2519363"/>
          <p14:tracePt t="20912" x="6921500" y="2511425"/>
          <p14:tracePt t="20914" x="6921500" y="2503488"/>
          <p14:tracePt t="20916" x="6921500" y="2495550"/>
          <p14:tracePt t="20918" x="6921500" y="2487613"/>
          <p14:tracePt t="20920" x="6921500" y="2479675"/>
          <p14:tracePt t="20922" x="6921500" y="2471738"/>
          <p14:tracePt t="20924" x="6921500" y="2455863"/>
          <p14:tracePt t="20926" x="6921500" y="2447925"/>
          <p14:tracePt t="20927" x="6921500" y="2439988"/>
          <p14:tracePt t="20929" x="6921500" y="2432050"/>
          <p14:tracePt t="20931" x="6921500" y="2424113"/>
          <p14:tracePt t="20934" x="6921500" y="2416175"/>
          <p14:tracePt t="20937" x="6921500" y="2392363"/>
          <p14:tracePt t="20939" x="6921500" y="2384425"/>
          <p14:tracePt t="20941" x="6921500" y="2376488"/>
          <p14:tracePt t="20943" x="6921500" y="2360613"/>
          <p14:tracePt t="20945" x="6921500" y="2352675"/>
          <p14:tracePt t="20947" x="6921500" y="2344738"/>
          <p14:tracePt t="20949" x="6921500" y="2328863"/>
          <p14:tracePt t="20953" x="6921500" y="2312988"/>
          <p14:tracePt t="20955" x="6921500" y="2305050"/>
          <p14:tracePt t="20958" x="6921500" y="2289175"/>
          <p14:tracePt t="20960" x="6921500" y="2281238"/>
          <p14:tracePt t="20961" x="6921500" y="2265363"/>
          <p14:tracePt t="20963" x="6921500" y="2257425"/>
          <p14:tracePt t="20965" x="6921500" y="2241550"/>
          <p14:tracePt t="20968" x="6921500" y="2233613"/>
          <p14:tracePt t="20969" x="6921500" y="2224088"/>
          <p14:tracePt t="20971" x="6921500" y="2208213"/>
          <p14:tracePt t="20973" x="6921500" y="2192338"/>
          <p14:tracePt t="20975" x="6921500" y="2184400"/>
          <p14:tracePt t="20977" x="6921500" y="2176463"/>
          <p14:tracePt t="20979" x="6921500" y="2160588"/>
          <p14:tracePt t="20981" x="6921500" y="2152650"/>
          <p14:tracePt t="20983" x="6921500" y="2144713"/>
          <p14:tracePt t="20985" x="6921500" y="2136775"/>
          <p14:tracePt t="20986" x="6921500" y="2120900"/>
          <p14:tracePt t="20991" x="6921500" y="2105025"/>
          <p14:tracePt t="20993" x="6921500" y="2097088"/>
          <p14:tracePt t="20995" x="6921500" y="2089150"/>
          <p14:tracePt t="20997" x="6921500" y="2081213"/>
          <p14:tracePt t="20999" x="6921500" y="2065338"/>
          <p14:tracePt t="21003" x="6921500" y="2057400"/>
          <p14:tracePt t="21005" x="6921500" y="2041525"/>
          <p14:tracePt t="21008" x="6921500" y="2033588"/>
          <p14:tracePt t="21010" x="6921500" y="2025650"/>
          <p14:tracePt t="21012" x="6921500" y="2017713"/>
          <p14:tracePt t="21014" x="6921500" y="2009775"/>
          <p14:tracePt t="21016" x="6921500" y="2001838"/>
          <p14:tracePt t="21018" x="6913563" y="1993900"/>
          <p14:tracePt t="21020" x="6913563" y="1978025"/>
          <p14:tracePt t="21024" x="6913563" y="1970088"/>
          <p14:tracePt t="21026" x="6913563" y="1954213"/>
          <p14:tracePt t="21028" x="6913563" y="1946275"/>
          <p14:tracePt t="21030" x="6913563" y="1938338"/>
          <p14:tracePt t="21032" x="6913563" y="1930400"/>
          <p14:tracePt t="21035" x="6913563" y="1922463"/>
          <p14:tracePt t="21036" x="6913563" y="1914525"/>
          <p14:tracePt t="21038" x="6913563" y="1898650"/>
          <p14:tracePt t="21040" x="6913563" y="1890713"/>
          <p14:tracePt t="21044" x="6913563" y="1873250"/>
          <p14:tracePt t="21048" x="6913563" y="1857375"/>
          <p14:tracePt t="21052" x="6913563" y="1849438"/>
          <p14:tracePt t="21054" x="6913563" y="1841500"/>
          <p14:tracePt t="21056" x="6913563" y="1825625"/>
          <p14:tracePt t="21061" x="6913563" y="1817688"/>
          <p14:tracePt t="21062" x="6913563" y="1809750"/>
          <p14:tracePt t="21064" x="6913563" y="1801813"/>
          <p14:tracePt t="21066" x="6913563" y="1793875"/>
          <p14:tracePt t="21070" x="6913563" y="1778000"/>
          <p14:tracePt t="21074" x="6913563" y="1770063"/>
          <p14:tracePt t="21076" x="6913563" y="1762125"/>
          <p14:tracePt t="21078" x="6913563" y="1754188"/>
          <p14:tracePt t="21080" x="6913563" y="1738313"/>
          <p14:tracePt t="21085" x="6913563" y="1722438"/>
          <p14:tracePt t="21088" x="6913563" y="1714500"/>
          <p14:tracePt t="21090" x="6921500" y="1706563"/>
          <p14:tracePt t="21092" x="6921500" y="1698625"/>
          <p14:tracePt t="21096" x="6921500" y="1682750"/>
          <p14:tracePt t="21097" x="6921500" y="1674813"/>
          <p14:tracePt t="21099" x="6921500" y="1666875"/>
          <p14:tracePt t="21101" x="6921500" y="1658938"/>
          <p14:tracePt t="21105" x="6921500" y="1643063"/>
          <p14:tracePt t="21119" x="6921500" y="1603375"/>
          <p14:tracePt t="21121" x="6921500" y="1595438"/>
          <p14:tracePt t="21123" x="6921500" y="1587500"/>
          <p14:tracePt t="21125" x="6921500" y="1579563"/>
          <p14:tracePt t="21129" x="6921500" y="1571625"/>
          <p14:tracePt t="21131" x="6921500" y="1563688"/>
          <p14:tracePt t="21133" x="6921500" y="1555750"/>
          <p14:tracePt t="21137" x="6921500" y="1547813"/>
          <p14:tracePt t="21141" x="6921500" y="1530350"/>
          <p14:tracePt t="21145" x="6921500" y="1522413"/>
          <p14:tracePt t="21149" x="6921500" y="1514475"/>
          <p14:tracePt t="21153" x="6921500" y="1506538"/>
          <p14:tracePt t="21155" x="6921500" y="1498600"/>
          <p14:tracePt t="21157" x="6921500" y="1490663"/>
          <p14:tracePt t="21162" x="6921500" y="1482725"/>
          <p14:tracePt t="21165" x="6921500" y="1474788"/>
          <p14:tracePt t="21168" x="6921500" y="1466850"/>
          <p14:tracePt t="21172" x="6921500" y="1458913"/>
          <p14:tracePt t="21176" x="6921500" y="1450975"/>
          <p14:tracePt t="21182" x="6921500" y="1443038"/>
          <p14:tracePt t="21186" x="6921500" y="1435100"/>
          <p14:tracePt t="21196" x="6921500" y="1427163"/>
          <p14:tracePt t="21354" x="6921500" y="1435100"/>
          <p14:tracePt t="21358" x="6921500" y="1443038"/>
          <p14:tracePt t="21361" x="6921500" y="1450975"/>
          <p14:tracePt t="21365" x="6921500" y="1458913"/>
          <p14:tracePt t="21368" x="6921500" y="1466850"/>
          <p14:tracePt t="21370" x="6921500" y="1474788"/>
          <p14:tracePt t="21373" x="6921500" y="1482725"/>
          <p14:tracePt t="21375" x="6921500" y="1490663"/>
          <p14:tracePt t="21376" x="6913563" y="1490663"/>
          <p14:tracePt t="21378" x="6913563" y="1506538"/>
          <p14:tracePt t="21381" x="6913563" y="1514475"/>
          <p14:tracePt t="21383" x="6913563" y="1522413"/>
          <p14:tracePt t="21387" x="6905625" y="1547813"/>
          <p14:tracePt t="21388" x="6905625" y="1555750"/>
          <p14:tracePt t="21390" x="6905625" y="1563688"/>
          <p14:tracePt t="21392" x="6905625" y="1571625"/>
          <p14:tracePt t="21395" x="6905625" y="1587500"/>
          <p14:tracePt t="21397" x="6905625" y="1595438"/>
          <p14:tracePt t="21398" x="6897688" y="1611313"/>
          <p14:tracePt t="21402" x="6897688" y="1627188"/>
          <p14:tracePt t="21404" x="6897688" y="1643063"/>
          <p14:tracePt t="21406" x="6889750" y="1658938"/>
          <p14:tracePt t="21408" x="6889750" y="1674813"/>
          <p14:tracePt t="21410" x="6889750" y="1682750"/>
          <p14:tracePt t="21413" x="6889750" y="1714500"/>
          <p14:tracePt t="21416" x="6889750" y="1722438"/>
          <p14:tracePt t="21419" x="6881813" y="1754188"/>
          <p14:tracePt t="21421" x="6881813" y="1770063"/>
          <p14:tracePt t="21423" x="6881813" y="1778000"/>
          <p14:tracePt t="21425" x="6881813" y="1793875"/>
          <p14:tracePt t="21427" x="6873875" y="1809750"/>
          <p14:tracePt t="21430" x="6873875" y="1825625"/>
          <p14:tracePt t="21431" x="6873875" y="1841500"/>
          <p14:tracePt t="21434" x="6873875" y="1849438"/>
          <p14:tracePt t="21437" x="6873875" y="1873250"/>
          <p14:tracePt t="21439" x="6873875" y="1898650"/>
          <p14:tracePt t="21441" x="6865938" y="1914525"/>
          <p14:tracePt t="21443" x="6865938" y="1930400"/>
          <p14:tracePt t="21445" x="6865938" y="1946275"/>
          <p14:tracePt t="21447" x="6865938" y="1962150"/>
          <p14:tracePt t="21449" x="6865938" y="1978025"/>
          <p14:tracePt t="21452" x="6865938" y="1993900"/>
          <p14:tracePt t="21454" x="6865938" y="2009775"/>
          <p14:tracePt t="21455" x="6865938" y="2033588"/>
          <p14:tracePt t="21457" x="6865938" y="2049463"/>
          <p14:tracePt t="21459" x="6865938" y="2057400"/>
          <p14:tracePt t="21461" x="6865938" y="2073275"/>
          <p14:tracePt t="21464" x="6865938" y="2089150"/>
          <p14:tracePt t="21466" x="6865938" y="2112963"/>
          <p14:tracePt t="21469" x="6865938" y="2120900"/>
          <p14:tracePt t="21471" x="6865938" y="2152650"/>
          <p14:tracePt t="21473" x="6865938" y="2168525"/>
          <p14:tracePt t="21475" x="6865938" y="2176463"/>
          <p14:tracePt t="21477" x="6865938" y="2192338"/>
          <p14:tracePt t="21480" x="6865938" y="2208213"/>
          <p14:tracePt t="21481" x="6865938" y="2216150"/>
          <p14:tracePt t="21483" x="6865938" y="2224088"/>
          <p14:tracePt t="21485" x="6865938" y="2249488"/>
          <p14:tracePt t="21487" x="6865938" y="2257425"/>
          <p14:tracePt t="21489" x="6865938" y="2265363"/>
          <p14:tracePt t="21491" x="6865938" y="2273300"/>
          <p14:tracePt t="21493" x="6865938" y="2297113"/>
          <p14:tracePt t="21495" x="6865938" y="2312988"/>
          <p14:tracePt t="21499" x="6865938" y="2328863"/>
          <p14:tracePt t="21501" x="6865938" y="2344738"/>
          <p14:tracePt t="21504" x="6865938" y="2360613"/>
          <p14:tracePt t="21506" x="6865938" y="2368550"/>
          <p14:tracePt t="21508" x="6865938" y="2392363"/>
          <p14:tracePt t="21510" x="6865938" y="2400300"/>
          <p14:tracePt t="21512" x="6865938" y="2408238"/>
          <p14:tracePt t="21515" x="6865938" y="2416175"/>
          <p14:tracePt t="21516" x="6865938" y="2432050"/>
          <p14:tracePt t="21519" x="6865938" y="2439988"/>
          <p14:tracePt t="21520" x="6865938" y="2455863"/>
          <p14:tracePt t="21522" x="6865938" y="2463800"/>
          <p14:tracePt t="21524" x="6865938" y="2479675"/>
          <p14:tracePt t="21526" x="6865938" y="2487613"/>
          <p14:tracePt t="21528" x="6865938" y="2495550"/>
          <p14:tracePt t="21531" x="6865938" y="2511425"/>
          <p14:tracePt t="21532" x="6865938" y="2527300"/>
          <p14:tracePt t="21534" x="6865938" y="2535238"/>
          <p14:tracePt t="21536" x="6865938" y="2543175"/>
          <p14:tracePt t="21538" x="6865938" y="2559050"/>
          <p14:tracePt t="21540" x="6865938" y="2576513"/>
          <p14:tracePt t="21542" x="6865938" y="2592388"/>
          <p14:tracePt t="21544" x="6865938" y="2600325"/>
          <p14:tracePt t="21546" x="6873875" y="2616200"/>
          <p14:tracePt t="21548" x="6873875" y="2632075"/>
          <p14:tracePt t="21551" x="6873875" y="2647950"/>
          <p14:tracePt t="21553" x="6873875" y="2663825"/>
          <p14:tracePt t="21554" x="6873875" y="2679700"/>
          <p14:tracePt t="21556" x="6881813" y="2695575"/>
          <p14:tracePt t="21558" x="6881813" y="2711450"/>
          <p14:tracePt t="21560" x="6881813" y="2727325"/>
          <p14:tracePt t="21562" x="6881813" y="2743200"/>
          <p14:tracePt t="21564" x="6881813" y="2759075"/>
          <p14:tracePt t="21566" x="6881813" y="2774950"/>
          <p14:tracePt t="21569" x="6881813" y="2790825"/>
          <p14:tracePt t="21571" x="6881813" y="2806700"/>
          <p14:tracePt t="21572" x="6881813" y="2822575"/>
          <p14:tracePt t="21574" x="6881813" y="2838450"/>
          <p14:tracePt t="21576" x="6881813" y="2854325"/>
          <p14:tracePt t="21578" x="6881813" y="2862263"/>
          <p14:tracePt t="21580" x="6881813" y="2878138"/>
          <p14:tracePt t="21582" x="6881813" y="2894013"/>
          <p14:tracePt t="21583" x="6881813" y="2909888"/>
          <p14:tracePt t="21586" x="6881813" y="2927350"/>
          <p14:tracePt t="21587" x="6881813" y="2935288"/>
          <p14:tracePt t="21589" x="6881813" y="2943225"/>
          <p14:tracePt t="21591" x="6889750" y="2967038"/>
          <p14:tracePt t="21593" x="6889750" y="2974975"/>
          <p14:tracePt t="21595" x="6889750" y="2990850"/>
          <p14:tracePt t="21597" x="6889750" y="2998788"/>
          <p14:tracePt t="21599" x="6889750" y="3014663"/>
          <p14:tracePt t="21602" x="6889750" y="3030538"/>
          <p14:tracePt t="21603" x="6889750" y="3038475"/>
          <p14:tracePt t="21605" x="6889750" y="3046413"/>
          <p14:tracePt t="21607" x="6889750" y="3062288"/>
          <p14:tracePt t="21609" x="6889750" y="3070225"/>
          <p14:tracePt t="21611" x="6889750" y="3078163"/>
          <p14:tracePt t="21613" x="6889750" y="3086100"/>
          <p14:tracePt t="21615" x="6889750" y="3101975"/>
          <p14:tracePt t="21619" x="6889750" y="3125788"/>
          <p14:tracePt t="21621" x="6889750" y="3133725"/>
          <p14:tracePt t="21623" x="6889750" y="3149600"/>
          <p14:tracePt t="21625" x="6889750" y="3157538"/>
          <p14:tracePt t="21629" x="6889750" y="3173413"/>
          <p14:tracePt t="21631" x="6889750" y="3181350"/>
          <p14:tracePt t="21634" x="6889750" y="3197225"/>
          <p14:tracePt t="21637" x="6889750" y="3213100"/>
          <p14:tracePt t="21639" x="6889750" y="3228975"/>
          <p14:tracePt t="21641" x="6889750" y="3236913"/>
          <p14:tracePt t="21643" x="6889750" y="3244850"/>
          <p14:tracePt t="21645" x="6889750" y="3262313"/>
          <p14:tracePt t="21647" x="6889750" y="3270250"/>
          <p14:tracePt t="21650" x="6889750" y="3278188"/>
          <p14:tracePt t="21653" x="6889750" y="3309938"/>
          <p14:tracePt t="21655" x="6889750" y="3317875"/>
          <p14:tracePt t="21657" x="6889750" y="3325813"/>
          <p14:tracePt t="21659" x="6889750" y="3333750"/>
          <p14:tracePt t="21660" x="6889750" y="3357563"/>
          <p14:tracePt t="21663" x="6889750" y="3365500"/>
          <p14:tracePt t="21665" x="6889750" y="3381375"/>
          <p14:tracePt t="21670" x="6889750" y="3421063"/>
          <p14:tracePt t="21672" x="6889750" y="3436938"/>
          <p14:tracePt t="21674" x="6889750" y="3444875"/>
          <p14:tracePt t="21676" x="6889750" y="3460750"/>
          <p14:tracePt t="21678" x="6889750" y="3476625"/>
          <p14:tracePt t="21680" x="6889750" y="3500438"/>
          <p14:tracePt t="21683" x="6889750" y="3516313"/>
          <p14:tracePt t="21686" x="6889750" y="3548063"/>
          <p14:tracePt t="21688" x="6889750" y="3563938"/>
          <p14:tracePt t="21690" x="6889750" y="3579813"/>
          <p14:tracePt t="21692" x="6889750" y="3595688"/>
          <p14:tracePt t="21694" x="6889750" y="3621088"/>
          <p14:tracePt t="21696" x="6889750" y="3644900"/>
          <p14:tracePt t="21699" x="6889750" y="3668713"/>
          <p14:tracePt t="21702" x="6889750" y="3708400"/>
          <p14:tracePt t="21704" x="6889750" y="3732213"/>
          <p14:tracePt t="21706" x="6889750" y="3748088"/>
          <p14:tracePt t="21708" x="6889750" y="3771900"/>
          <p14:tracePt t="21710" x="6889750" y="3787775"/>
          <p14:tracePt t="21712" x="6889750" y="3811588"/>
          <p14:tracePt t="21714" x="6889750" y="3827463"/>
          <p14:tracePt t="21716" x="6889750" y="3843338"/>
          <p14:tracePt t="21719" x="6889750" y="3867150"/>
          <p14:tracePt t="21721" x="6897688" y="3883025"/>
          <p14:tracePt t="21722" x="6897688" y="3906838"/>
          <p14:tracePt t="21724" x="6897688" y="3930650"/>
          <p14:tracePt t="21726" x="6905625" y="3948113"/>
          <p14:tracePt t="21728" x="6905625" y="3963988"/>
          <p14:tracePt t="21730" x="6905625" y="3979863"/>
          <p14:tracePt t="21732" x="6905625" y="3995738"/>
          <p14:tracePt t="21736" x="6905625" y="4019550"/>
          <p14:tracePt t="21737" x="6905625" y="4027488"/>
          <p14:tracePt t="21738" x="6913563" y="4059238"/>
          <p14:tracePt t="21740" x="6913563" y="4075113"/>
          <p14:tracePt t="21742" x="6913563" y="4090988"/>
          <p14:tracePt t="21744" x="6913563" y="4106863"/>
          <p14:tracePt t="21746" x="6921500" y="4130675"/>
          <p14:tracePt t="21747" x="6921500" y="4146550"/>
          <p14:tracePt t="21750" x="6921500" y="4162425"/>
          <p14:tracePt t="21752" x="6921500" y="4178300"/>
          <p14:tracePt t="21754" x="6929438" y="4202113"/>
          <p14:tracePt t="21755" x="6929438" y="4225925"/>
          <p14:tracePt t="21757" x="6929438" y="4241800"/>
          <p14:tracePt t="21759" x="6929438" y="4265613"/>
          <p14:tracePt t="21761" x="6929438" y="4281488"/>
          <p14:tracePt t="21763" x="6929438" y="4298950"/>
          <p14:tracePt t="21765" x="6937375" y="4322763"/>
          <p14:tracePt t="21769" x="6945313" y="4354513"/>
          <p14:tracePt t="21771" x="6945313" y="4378325"/>
          <p14:tracePt t="21773" x="6945313" y="4394200"/>
          <p14:tracePt t="21775" x="6945313" y="4410075"/>
          <p14:tracePt t="21777" x="6953250" y="4425950"/>
          <p14:tracePt t="21779" x="6953250" y="4441825"/>
          <p14:tracePt t="21781" x="6953250" y="4457700"/>
          <p14:tracePt t="21784" x="6953250" y="4481513"/>
          <p14:tracePt t="21787" x="6953250" y="4513263"/>
          <p14:tracePt t="21788" x="6953250" y="4521200"/>
          <p14:tracePt t="21791" x="6953250" y="4537075"/>
          <p14:tracePt t="21793" x="6953250" y="4552950"/>
          <p14:tracePt t="21795" x="6961188" y="4576763"/>
          <p14:tracePt t="21797" x="6961188" y="4584700"/>
          <p14:tracePt t="21800" x="6961188" y="4600575"/>
          <p14:tracePt t="21803" x="6961188" y="4624388"/>
          <p14:tracePt t="21805" x="6961188" y="4641850"/>
          <p14:tracePt t="21807" x="6969125" y="4649788"/>
          <p14:tracePt t="21809" x="6969125" y="4665663"/>
          <p14:tracePt t="21811" x="6969125" y="4673600"/>
          <p14:tracePt t="21813" x="6969125" y="4697413"/>
          <p14:tracePt t="21815" x="6969125" y="4705350"/>
          <p14:tracePt t="21818" x="6969125" y="4713288"/>
          <p14:tracePt t="21820" x="6969125" y="4745038"/>
          <p14:tracePt t="21822" x="6969125" y="4752975"/>
          <p14:tracePt t="21824" x="6969125" y="4768850"/>
          <p14:tracePt t="21825" x="6969125" y="4776788"/>
          <p14:tracePt t="21828" x="6969125" y="4792663"/>
          <p14:tracePt t="21830" x="6969125" y="4808538"/>
          <p14:tracePt t="21832" x="6977063" y="4816475"/>
          <p14:tracePt t="21835" x="6977063" y="4832350"/>
          <p14:tracePt t="21837" x="6977063" y="4848225"/>
          <p14:tracePt t="21839" x="6977063" y="4864100"/>
          <p14:tracePt t="21840" x="6977063" y="4872038"/>
          <p14:tracePt t="21842" x="6977063" y="4879975"/>
          <p14:tracePt t="21844" x="6977063" y="4895850"/>
          <p14:tracePt t="21846" x="6985000" y="4911725"/>
          <p14:tracePt t="21848" x="6985000" y="4927600"/>
          <p14:tracePt t="21852" x="6985000" y="4951413"/>
          <p14:tracePt t="21854" x="6985000" y="4967288"/>
          <p14:tracePt t="21856" x="6985000" y="4984750"/>
          <p14:tracePt t="21858" x="6985000" y="4992688"/>
          <p14:tracePt t="21860" x="6985000" y="5008563"/>
          <p14:tracePt t="21865" x="6985000" y="5040313"/>
          <p14:tracePt t="21870" x="6985000" y="5072063"/>
          <p14:tracePt t="21872" x="6985000" y="5087938"/>
          <p14:tracePt t="21874" x="6985000" y="5095875"/>
          <p14:tracePt t="21876" x="6985000" y="5111750"/>
          <p14:tracePt t="21877" x="6985000" y="5119688"/>
          <p14:tracePt t="21880" x="6985000" y="5135563"/>
          <p14:tracePt t="21882" x="6985000" y="5151438"/>
          <p14:tracePt t="21885" x="6985000" y="5159375"/>
          <p14:tracePt t="21888" x="6985000" y="5183188"/>
          <p14:tracePt t="21890" x="6985000" y="5199063"/>
          <p14:tracePt t="21892" x="6985000" y="5207000"/>
          <p14:tracePt t="21893" x="6985000" y="5214938"/>
          <p14:tracePt t="21895" x="6985000" y="5230813"/>
          <p14:tracePt t="21898" x="6985000" y="5238750"/>
          <p14:tracePt t="21902" x="6985000" y="5254625"/>
          <p14:tracePt t="21905" x="6985000" y="5270500"/>
          <p14:tracePt t="21907" x="6985000" y="5286375"/>
          <p14:tracePt t="21909" x="6985000" y="5294313"/>
          <p14:tracePt t="21911" x="6992938" y="5319713"/>
          <p14:tracePt t="21912" x="6992938" y="5327650"/>
          <p14:tracePt t="21915" x="6992938" y="5335588"/>
          <p14:tracePt t="21919" x="6992938" y="5351463"/>
          <p14:tracePt t="21921" x="6992938" y="5375275"/>
          <p14:tracePt t="21923" x="6992938" y="5383213"/>
          <p14:tracePt t="21925" x="6992938" y="5391150"/>
          <p14:tracePt t="21926" x="7000875" y="5407025"/>
          <p14:tracePt t="21929" x="7000875" y="5414963"/>
          <p14:tracePt t="21931" x="7008813" y="5430838"/>
          <p14:tracePt t="21936" x="7008813" y="5446713"/>
          <p14:tracePt t="21937" x="7008813" y="5454650"/>
          <p14:tracePt t="21939" x="7008813" y="5470525"/>
          <p14:tracePt t="21941" x="7008813" y="5478463"/>
          <p14:tracePt t="21943" x="7008813" y="5486400"/>
          <p14:tracePt t="21944" x="7008813" y="5494338"/>
          <p14:tracePt t="21946" x="7008813" y="5502275"/>
          <p14:tracePt t="21949" x="7008813" y="5510213"/>
          <p14:tracePt t="21954" x="7008813" y="5526088"/>
          <p14:tracePt t="21955" x="7008813" y="5534025"/>
          <p14:tracePt t="21956" x="7008813" y="5549900"/>
          <p14:tracePt t="21959" x="7008813" y="5557838"/>
          <p14:tracePt t="21960" x="7008813" y="5565775"/>
          <p14:tracePt t="21962" x="7008813" y="5573713"/>
          <p14:tracePt t="21969" x="7008813" y="5605463"/>
          <p14:tracePt t="21973" x="7008813" y="5621338"/>
          <p14:tracePt t="21975" x="7008813" y="5629275"/>
          <p14:tracePt t="21976" x="7008813" y="5637213"/>
          <p14:tracePt t="21979" x="7016750" y="5645150"/>
          <p14:tracePt t="21981" x="7016750" y="5653088"/>
          <p14:tracePt t="21984" x="7016750" y="5670550"/>
          <p14:tracePt t="21986" x="7016750" y="5678488"/>
          <p14:tracePt t="21988" x="7016750" y="5702300"/>
          <p14:tracePt t="21990" x="7016750" y="5710238"/>
          <p14:tracePt t="21992" x="7016750" y="5718175"/>
          <p14:tracePt t="21994" x="7016750" y="5734050"/>
          <p14:tracePt t="21996" x="7016750" y="5741988"/>
          <p14:tracePt t="21998" x="7016750" y="5749925"/>
          <p14:tracePt t="22002" x="7016750" y="5773738"/>
          <p14:tracePt t="22004" x="7016750" y="5781675"/>
          <p14:tracePt t="22006" x="7016750" y="5789613"/>
          <p14:tracePt t="22008" x="7016750" y="5797550"/>
          <p14:tracePt t="22010" x="7016750" y="5813425"/>
          <p14:tracePt t="22014" x="7016750" y="5829300"/>
          <p14:tracePt t="22016" x="7016750" y="5837238"/>
          <p14:tracePt t="22020" x="7016750" y="5853113"/>
          <p14:tracePt t="22024" x="7016750" y="5861050"/>
          <p14:tracePt t="22026" x="7016750" y="5876925"/>
          <p14:tracePt t="22030" x="7016750" y="5884863"/>
          <p14:tracePt t="22032" x="7016750" y="5892800"/>
          <p14:tracePt t="22035" x="7016750" y="5900738"/>
          <p14:tracePt t="22037" x="7016750" y="5908675"/>
          <p14:tracePt t="22040" x="7016750" y="5924550"/>
          <p14:tracePt t="22044" x="7016750" y="5932488"/>
          <p14:tracePt t="22048" x="7016750" y="5948363"/>
          <p14:tracePt t="22052" x="7016750" y="5956300"/>
          <p14:tracePt t="22054" x="7016750" y="5964238"/>
          <p14:tracePt t="22056" x="7016750" y="5972175"/>
          <p14:tracePt t="22060" x="7016750" y="5980113"/>
          <p14:tracePt t="22062" x="7016750" y="5988050"/>
          <p14:tracePt t="22064" x="7008813" y="5988050"/>
          <p14:tracePt t="22066" x="7008813" y="5995988"/>
          <p14:tracePt t="22069" x="7008813" y="6005513"/>
          <p14:tracePt t="22073" x="7008813" y="6021388"/>
          <p14:tracePt t="22075" x="7008813" y="6029325"/>
          <p14:tracePt t="22077" x="7008813" y="6037263"/>
          <p14:tracePt t="22081" x="7008813" y="6045200"/>
          <p14:tracePt t="22086" x="7008813" y="6061075"/>
          <p14:tracePt t="22090" x="7008813" y="6069013"/>
          <p14:tracePt t="22093" x="7000875" y="6084888"/>
          <p14:tracePt t="22103" x="6992938" y="6108700"/>
          <p14:tracePt t="22106" x="6992938" y="6116638"/>
          <p14:tracePt t="22107" x="6992938" y="6124575"/>
          <p14:tracePt t="22111" x="6992938" y="6140450"/>
          <p14:tracePt t="22115" x="6992938" y="6148388"/>
          <p14:tracePt t="22120" x="6992938" y="6156325"/>
          <p14:tracePt t="22122" x="6992938" y="6164263"/>
          <p14:tracePt t="22123" x="6992938" y="6172200"/>
          <p14:tracePt t="22127" x="6992938" y="6180138"/>
          <p14:tracePt t="22129" x="6992938" y="6188075"/>
          <p14:tracePt t="22131" x="6992938" y="6196013"/>
          <p14:tracePt t="22135" x="6985000" y="6203950"/>
          <p14:tracePt t="22139" x="6985000" y="6211888"/>
          <p14:tracePt t="22143" x="6985000" y="6219825"/>
          <p14:tracePt t="22145" x="6985000" y="6227763"/>
          <p14:tracePt t="22149" x="6985000" y="6235700"/>
          <p14:tracePt t="22153" x="6985000" y="6243638"/>
          <p14:tracePt t="22158" x="6985000" y="6251575"/>
          <p14:tracePt t="22160" x="6985000" y="6259513"/>
          <p14:tracePt t="22170" x="6985000" y="6267450"/>
          <p14:tracePt t="22232" x="6985000" y="6259513"/>
          <p14:tracePt t="22236" x="6985000" y="6251575"/>
          <p14:tracePt t="22240" x="6985000" y="6243638"/>
          <p14:tracePt t="22243" x="6985000" y="6235700"/>
          <p14:tracePt t="22245" x="6985000" y="6227763"/>
          <p14:tracePt t="22249" x="6985000" y="6219825"/>
          <p14:tracePt t="22252" x="6985000" y="6211888"/>
          <p14:tracePt t="22255" x="6985000" y="6203950"/>
          <p14:tracePt t="22258" x="6985000" y="6196013"/>
          <p14:tracePt t="22261" x="6985000" y="6188075"/>
          <p14:tracePt t="22263" x="6992938" y="6188075"/>
          <p14:tracePt t="22265" x="6992938" y="6172200"/>
          <p14:tracePt t="22271" x="7000875" y="6164263"/>
          <p14:tracePt t="22277" x="7000875" y="6156325"/>
          <p14:tracePt t="22281" x="7000875" y="6148388"/>
          <p14:tracePt t="22286" x="7008813" y="6140450"/>
          <p14:tracePt t="22287" x="7008813" y="6132513"/>
          <p14:tracePt t="22289" x="7008813" y="6124575"/>
          <p14:tracePt t="22292" x="7016750" y="6116638"/>
          <p14:tracePt t="22293" x="7024688" y="6100763"/>
          <p14:tracePt t="22295" x="7024688" y="6092825"/>
          <p14:tracePt t="22297" x="7032625" y="6076950"/>
          <p14:tracePt t="22299" x="7040563" y="6061075"/>
          <p14:tracePt t="22301" x="7048500" y="6045200"/>
          <p14:tracePt t="22305" x="7056438" y="6013450"/>
          <p14:tracePt t="22307" x="7072313" y="5988050"/>
          <p14:tracePt t="22311" x="7080250" y="5956300"/>
          <p14:tracePt t="22314" x="7096125" y="5916613"/>
          <p14:tracePt t="22316" x="7104063" y="5884863"/>
          <p14:tracePt t="22319" x="7119938" y="5853113"/>
          <p14:tracePt t="22321" x="7127875" y="5829300"/>
          <p14:tracePt t="22323" x="7135813" y="5805488"/>
          <p14:tracePt t="22325" x="7153275" y="5773738"/>
          <p14:tracePt t="22326" x="7161213" y="5749925"/>
          <p14:tracePt t="22328" x="7177088" y="5718175"/>
          <p14:tracePt t="22330" x="7177088" y="5694363"/>
          <p14:tracePt t="22332" x="7192963" y="5662613"/>
          <p14:tracePt t="22334" x="7200900" y="5629275"/>
          <p14:tracePt t="22336" x="7216775" y="5589588"/>
          <p14:tracePt t="22339" x="7224713" y="5557838"/>
          <p14:tracePt t="22341" x="7240588" y="5534025"/>
          <p14:tracePt t="22343" x="7248525" y="5494338"/>
          <p14:tracePt t="22344" x="7264400" y="5462588"/>
          <p14:tracePt t="22346" x="7280275" y="5422900"/>
          <p14:tracePt t="22348" x="7288213" y="5391150"/>
          <p14:tracePt t="22351" x="7296150" y="5343525"/>
          <p14:tracePt t="22354" x="7312025" y="5310188"/>
          <p14:tracePt t="22356" x="7335838" y="5222875"/>
          <p14:tracePt t="22358" x="7351713" y="5183188"/>
          <p14:tracePt t="22360" x="7359650" y="5143500"/>
          <p14:tracePt t="22362" x="7367588" y="5103813"/>
          <p14:tracePt t="22364" x="7383463" y="5056188"/>
          <p14:tracePt t="22366" x="7391400" y="5008563"/>
          <p14:tracePt t="22369" x="7399338" y="4951413"/>
          <p14:tracePt t="22374" x="7423150" y="4832350"/>
          <p14:tracePt t="22376" x="7431088" y="4784725"/>
          <p14:tracePt t="22378" x="7439025" y="4729163"/>
          <p14:tracePt t="22380" x="7446963" y="4689475"/>
          <p14:tracePt t="22382" x="7446963" y="4641850"/>
          <p14:tracePt t="22384" x="7454900" y="4608513"/>
          <p14:tracePt t="22387" x="7462838" y="4560888"/>
          <p14:tracePt t="22389" x="7462838" y="4529138"/>
          <p14:tracePt t="22391" x="7462838" y="4489450"/>
          <p14:tracePt t="22393" x="7470775" y="4465638"/>
          <p14:tracePt t="22394" x="7470775" y="4418013"/>
          <p14:tracePt t="22396" x="7470775" y="4386263"/>
          <p14:tracePt t="22398" x="7470775" y="4354513"/>
          <p14:tracePt t="22401" x="7470775" y="4322763"/>
          <p14:tracePt t="22404" x="7478713" y="4257675"/>
          <p14:tracePt t="22406" x="7478713" y="4233863"/>
          <p14:tracePt t="22407" x="7486650" y="4202113"/>
          <p14:tracePt t="22410" x="7486650" y="4186238"/>
          <p14:tracePt t="22411" x="7486650" y="4154488"/>
          <p14:tracePt t="22413" x="7496175" y="4130675"/>
          <p14:tracePt t="22415" x="7496175" y="4114800"/>
          <p14:tracePt t="22418" x="7496175" y="4090988"/>
          <p14:tracePt t="22421" x="7504113" y="4043363"/>
          <p14:tracePt t="22423" x="7504113" y="4027488"/>
          <p14:tracePt t="22426" x="7504113" y="4011613"/>
          <p14:tracePt t="22427" x="7504113" y="3987800"/>
          <p14:tracePt t="22429" x="7504113" y="3963988"/>
          <p14:tracePt t="22431" x="7504113" y="3948113"/>
          <p14:tracePt t="22435" x="7504113" y="3930650"/>
          <p14:tracePt t="22437" x="7504113" y="3898900"/>
          <p14:tracePt t="22439" x="7504113" y="3890963"/>
          <p14:tracePt t="22441" x="7504113" y="3875088"/>
          <p14:tracePt t="22443" x="7504113" y="3859213"/>
          <p14:tracePt t="22445" x="7504113" y="3851275"/>
          <p14:tracePt t="22447" x="7504113" y="3843338"/>
          <p14:tracePt t="22449" x="7504113" y="3827463"/>
          <p14:tracePt t="22451" x="7504113" y="3819525"/>
          <p14:tracePt t="22453" x="7504113" y="3811588"/>
          <p14:tracePt t="22458" x="7496175" y="3803650"/>
          <p14:tracePt t="22459" x="7496175" y="3795713"/>
          <p14:tracePt t="22465" x="7496175" y="3787775"/>
          <p14:tracePt t="22467" x="7496175" y="3779838"/>
          <p14:tracePt t="22476" x="7486650" y="3771900"/>
          <p14:tracePt t="22501" x="7478713" y="3771900"/>
          <p14:tracePt t="22503" x="7478713" y="3763963"/>
          <p14:tracePt t="22514" x="7470775" y="3763963"/>
          <p14:tracePt t="22530" x="7470775" y="3756025"/>
          <p14:tracePt t="22610" x="7462838" y="3756025"/>
          <p14:tracePt t="22615" x="7462838" y="3748088"/>
          <p14:tracePt t="22621" x="7462838" y="3740150"/>
          <p14:tracePt t="22625" x="7462838" y="3732213"/>
          <p14:tracePt t="22629" x="7462838" y="3724275"/>
          <p14:tracePt t="22631" x="7462838" y="3716338"/>
          <p14:tracePt t="22634" x="7462838" y="3700463"/>
          <p14:tracePt t="22636" x="7462838" y="3692525"/>
          <p14:tracePt t="22637" x="7462838" y="3684588"/>
          <p14:tracePt t="22639" x="7470775" y="3668713"/>
          <p14:tracePt t="22641" x="7470775" y="3652838"/>
          <p14:tracePt t="22644" x="7470775" y="3629025"/>
          <p14:tracePt t="22646" x="7470775" y="3621088"/>
          <p14:tracePt t="22648" x="7470775" y="3595688"/>
          <p14:tracePt t="22652" x="7470775" y="3579813"/>
          <p14:tracePt t="22654" x="7470775" y="3548063"/>
          <p14:tracePt t="22656" x="7470775" y="3532188"/>
          <p14:tracePt t="22658" x="7470775" y="3516313"/>
          <p14:tracePt t="22660" x="7470775" y="3500438"/>
          <p14:tracePt t="22662" x="7470775" y="3484563"/>
          <p14:tracePt t="22664" x="7470775" y="3460750"/>
          <p14:tracePt t="22668" x="7470775" y="3421063"/>
          <p14:tracePt t="22670" x="7470775" y="3405188"/>
          <p14:tracePt t="22672" x="7470775" y="3381375"/>
          <p14:tracePt t="22674" x="7462838" y="3357563"/>
          <p14:tracePt t="22676" x="7454900" y="3341688"/>
          <p14:tracePt t="22678" x="7454900" y="3309938"/>
          <p14:tracePt t="22680" x="7454900" y="3286125"/>
          <p14:tracePt t="22682" x="7446963" y="3262313"/>
          <p14:tracePt t="22687" x="7431088" y="3205163"/>
          <p14:tracePt t="22688" x="7431088" y="3181350"/>
          <p14:tracePt t="22690" x="7423150" y="3149600"/>
          <p14:tracePt t="22692" x="7423150" y="3133725"/>
          <p14:tracePt t="22695" x="7415213" y="3109913"/>
          <p14:tracePt t="22697" x="7399338" y="3086100"/>
          <p14:tracePt t="22698" x="7391400" y="3062288"/>
          <p14:tracePt t="22701" x="7391400" y="3038475"/>
          <p14:tracePt t="22704" x="7383463" y="2990850"/>
          <p14:tracePt t="22706" x="7375525" y="2967038"/>
          <p14:tracePt t="22708" x="7367588" y="2951163"/>
          <p14:tracePt t="22710" x="7367588" y="2935288"/>
          <p14:tracePt t="22712" x="7359650" y="2909888"/>
          <p14:tracePt t="22714" x="7359650" y="2894013"/>
          <p14:tracePt t="22718" x="7351713" y="2846388"/>
          <p14:tracePt t="22720" x="7343775" y="2830513"/>
          <p14:tracePt t="22721" x="7343775" y="2814638"/>
          <p14:tracePt t="22724" x="7343775" y="2790825"/>
          <p14:tracePt t="22726" x="7335838" y="2774950"/>
          <p14:tracePt t="22728" x="7335838" y="2759075"/>
          <p14:tracePt t="22729" x="7327900" y="2743200"/>
          <p14:tracePt t="22731" x="7327900" y="2719388"/>
          <p14:tracePt t="22734" x="7327900" y="2703513"/>
          <p14:tracePt t="22736" x="7327900" y="2687638"/>
          <p14:tracePt t="22737" x="7327900" y="2671763"/>
          <p14:tracePt t="22739" x="7319963" y="2655888"/>
          <p14:tracePt t="22741" x="7319963" y="2640013"/>
          <p14:tracePt t="22743" x="7319963" y="2616200"/>
          <p14:tracePt t="22745" x="7312025" y="2600325"/>
          <p14:tracePt t="22747" x="7312025" y="2592388"/>
          <p14:tracePt t="22749" x="7304088" y="2576513"/>
          <p14:tracePt t="22752" x="7304088" y="2559050"/>
          <p14:tracePt t="22753" x="7304088" y="2543175"/>
          <p14:tracePt t="22755" x="7304088" y="2519363"/>
          <p14:tracePt t="22757" x="7304088" y="2511425"/>
          <p14:tracePt t="22759" x="7304088" y="2495550"/>
          <p14:tracePt t="22762" x="7296150" y="2479675"/>
          <p14:tracePt t="22763" x="7296150" y="2463800"/>
          <p14:tracePt t="22765" x="7296150" y="2447925"/>
          <p14:tracePt t="22768" x="7288213" y="2432050"/>
          <p14:tracePt t="22771" x="7280275" y="2400300"/>
          <p14:tracePt t="22773" x="7280275" y="2384425"/>
          <p14:tracePt t="22775" x="7280275" y="2368550"/>
          <p14:tracePt t="22777" x="7280275" y="2352675"/>
          <p14:tracePt t="22779" x="7272338" y="2336800"/>
          <p14:tracePt t="22781" x="7272338" y="2328863"/>
          <p14:tracePt t="22784" x="7264400" y="2305050"/>
          <p14:tracePt t="22786" x="7256463" y="2289175"/>
          <p14:tracePt t="22787" x="7256463" y="2281238"/>
          <p14:tracePt t="22789" x="7248525" y="2265363"/>
          <p14:tracePt t="22791" x="7248525" y="2249488"/>
          <p14:tracePt t="22793" x="7240588" y="2233613"/>
          <p14:tracePt t="22795" x="7240588" y="2216150"/>
          <p14:tracePt t="22797" x="7240588" y="2208213"/>
          <p14:tracePt t="22799" x="7232650" y="2192338"/>
          <p14:tracePt t="22802" x="7224713" y="2168525"/>
          <p14:tracePt t="22805" x="7216775" y="2152650"/>
          <p14:tracePt t="22807" x="7216775" y="2136775"/>
          <p14:tracePt t="22809" x="7200900" y="2128838"/>
          <p14:tracePt t="22811" x="7200900" y="2120900"/>
          <p14:tracePt t="22813" x="7200900" y="2097088"/>
          <p14:tracePt t="22814" x="7192963" y="2089150"/>
          <p14:tracePt t="22817" x="7192963" y="2081213"/>
          <p14:tracePt t="22819" x="7185025" y="2073275"/>
          <p14:tracePt t="22820" x="7185025" y="2065338"/>
          <p14:tracePt t="22822" x="7185025" y="2057400"/>
          <p14:tracePt t="22824" x="7177088" y="2041525"/>
          <p14:tracePt t="22826" x="7169150" y="2041525"/>
          <p14:tracePt t="22829" x="7169150" y="2025650"/>
          <p14:tracePt t="22832" x="7161213" y="2017713"/>
          <p14:tracePt t="22834" x="7161213" y="2009775"/>
          <p14:tracePt t="22836" x="7153275" y="2001838"/>
          <p14:tracePt t="22838" x="7145338" y="1993900"/>
          <p14:tracePt t="22842" x="7145338" y="1985963"/>
          <p14:tracePt t="22844" x="7135813" y="1978025"/>
          <p14:tracePt t="22848" x="7127875" y="1970088"/>
          <p14:tracePt t="22850" x="7119938" y="1962150"/>
          <p14:tracePt t="22853" x="7119938" y="1954213"/>
          <p14:tracePt t="22854" x="7112000" y="1954213"/>
          <p14:tracePt t="22856" x="7112000" y="1946275"/>
          <p14:tracePt t="22860" x="7104063" y="1938338"/>
          <p14:tracePt t="22864" x="7096125" y="1930400"/>
          <p14:tracePt t="22867" x="7088188" y="1930400"/>
          <p14:tracePt t="22870" x="7080250" y="1922463"/>
          <p14:tracePt t="22872" x="7080250" y="1914525"/>
          <p14:tracePt t="22874" x="7072313" y="1914525"/>
          <p14:tracePt t="22879" x="7064375" y="1906588"/>
          <p14:tracePt t="22880" x="7056438" y="1898650"/>
          <p14:tracePt t="22886" x="7048500" y="1890713"/>
          <p14:tracePt t="22889" x="7040563" y="1890713"/>
          <p14:tracePt t="22891" x="7040563" y="1881188"/>
          <p14:tracePt t="22893" x="7032625" y="1881188"/>
          <p14:tracePt t="22896" x="7024688" y="1881188"/>
          <p14:tracePt t="22899" x="7024688" y="1873250"/>
          <p14:tracePt t="22901" x="7016750" y="1873250"/>
          <p14:tracePt t="22905" x="7008813" y="1873250"/>
          <p14:tracePt t="22909" x="7000875" y="1865313"/>
          <p14:tracePt t="22915" x="7000875" y="1857375"/>
          <p14:tracePt t="22917" x="6992938" y="1857375"/>
          <p14:tracePt t="22920" x="6985000" y="1857375"/>
          <p14:tracePt t="22927" x="6977063" y="1857375"/>
          <p14:tracePt t="22935" x="6969125" y="1849438"/>
          <p14:tracePt t="22951" x="6961188" y="1849438"/>
          <p14:tracePt t="22957" x="6961188" y="1841500"/>
          <p14:tracePt t="22959" x="6953250" y="1841500"/>
          <p14:tracePt t="22969" x="6945313" y="1841500"/>
          <p14:tracePt t="22970" x="6945313" y="1833563"/>
          <p14:tracePt t="22974" x="6945313" y="1825625"/>
          <p14:tracePt t="22976" x="6937375" y="1825625"/>
          <p14:tracePt t="22981" x="6937375" y="1817688"/>
          <p14:tracePt t="22984" x="6929438" y="1817688"/>
          <p14:tracePt t="22986" x="6921500" y="1809750"/>
          <p14:tracePt t="22992" x="6913563" y="1801813"/>
          <p14:tracePt t="22997" x="6905625" y="1793875"/>
          <p14:tracePt t="23003" x="6897688" y="1785938"/>
          <p14:tracePt t="23004" x="6889750" y="1785938"/>
          <p14:tracePt t="23010" x="6881813" y="1785938"/>
          <p14:tracePt t="23012" x="6881813" y="1778000"/>
          <p14:tracePt t="23018" x="6873875" y="1778000"/>
          <p14:tracePt t="23024" x="6865938" y="1778000"/>
          <p14:tracePt t="23026" x="6865938" y="1770063"/>
          <p14:tracePt t="23028" x="6858000" y="1770063"/>
          <p14:tracePt t="23030" x="6858000" y="1762125"/>
          <p14:tracePt t="23037" x="6850063" y="1762125"/>
          <p14:tracePt t="23043" x="6842125" y="1762125"/>
          <p14:tracePt t="23054" x="6834188" y="1762125"/>
          <p14:tracePt t="23063" x="6826250" y="1762125"/>
          <p14:tracePt t="23086" x="6818313" y="1762125"/>
          <p14:tracePt t="23109" x="6810375" y="1762125"/>
          <p14:tracePt t="23130" x="6802438" y="1762125"/>
          <p14:tracePt t="23141" x="6794500" y="1762125"/>
          <p14:tracePt t="23146" x="6794500" y="1754188"/>
          <p14:tracePt t="23154" x="6784975" y="1754188"/>
          <p14:tracePt t="23160" x="6777038" y="1754188"/>
          <p14:tracePt t="23169" x="6769100" y="1754188"/>
          <p14:tracePt t="23170" x="6769100" y="1746250"/>
          <p14:tracePt t="23174" x="6761163" y="1746250"/>
          <p14:tracePt t="23188" x="6753225" y="1746250"/>
          <p14:tracePt t="23234" x="6745288" y="1746250"/>
          <p14:tracePt t="23252" x="6745288" y="1754188"/>
          <p14:tracePt t="23259" x="6737350" y="1762125"/>
          <p14:tracePt t="23263" x="6737350" y="1770063"/>
          <p14:tracePt t="23270" x="6737350" y="1778000"/>
          <p14:tracePt t="23282" x="6737350" y="1785938"/>
          <p14:tracePt t="23356" x="6737350" y="1778000"/>
          <p14:tracePt t="23360" x="6737350" y="1770063"/>
          <p14:tracePt t="23363" x="6737350" y="1762125"/>
          <p14:tracePt t="23368" x="6737350" y="1746250"/>
          <p14:tracePt t="23371" x="6745288" y="1746250"/>
          <p14:tracePt t="23372" x="6745288" y="1738313"/>
          <p14:tracePt t="23375" x="6745288" y="1722438"/>
          <p14:tracePt t="23379" x="6745288" y="1706563"/>
          <p14:tracePt t="23381" x="6753225" y="1706563"/>
          <p14:tracePt t="23384" x="6761163" y="1698625"/>
          <p14:tracePt t="23387" x="6761163" y="1682750"/>
          <p14:tracePt t="23389" x="6761163" y="1666875"/>
          <p14:tracePt t="23391" x="6769100" y="1658938"/>
          <p14:tracePt t="23393" x="6769100" y="1651000"/>
          <p14:tracePt t="23395" x="6769100" y="1643063"/>
          <p14:tracePt t="23402" x="6777038" y="1619250"/>
          <p14:tracePt t="23404" x="6784975" y="1619250"/>
          <p14:tracePt t="23405" x="6784975" y="1603375"/>
          <p14:tracePt t="23409" x="6794500" y="1595438"/>
          <p14:tracePt t="23413" x="6794500" y="1587500"/>
          <p14:tracePt t="23415" x="6794500" y="1579563"/>
          <p14:tracePt t="23418" x="6802438" y="1579563"/>
          <p14:tracePt t="23422" x="6810375" y="1571625"/>
          <p14:tracePt t="23427" x="6810375" y="1563688"/>
          <p14:tracePt t="23438" x="6818313" y="1563688"/>
          <p14:tracePt t="23440" x="6818313" y="1555750"/>
          <p14:tracePt t="23498" x="6826250" y="1555750"/>
          <p14:tracePt t="23525" x="6826250" y="1547813"/>
          <p14:tracePt t="23529" x="6834188" y="1547813"/>
          <p14:tracePt t="23536" x="6842125" y="1538288"/>
          <p14:tracePt t="23550" x="6842125" y="1530350"/>
          <p14:tracePt t="23556" x="6850063" y="1530350"/>
          <p14:tracePt t="23639" x="6850063" y="1538288"/>
          <p14:tracePt t="23646" x="6858000" y="1538288"/>
          <p14:tracePt t="23650" x="6858000" y="1547813"/>
          <p14:tracePt t="23656" x="6858000" y="1555750"/>
          <p14:tracePt t="23664" x="6858000" y="1563688"/>
          <p14:tracePt t="23671" x="6858000" y="1571625"/>
          <p14:tracePt t="23672" x="6865938" y="1571625"/>
          <p14:tracePt t="23676" x="6865938" y="1579563"/>
          <p14:tracePt t="23680" x="6865938" y="1587500"/>
          <p14:tracePt t="23684" x="6873875" y="1595438"/>
          <p14:tracePt t="23689" x="6873875" y="1603375"/>
          <p14:tracePt t="23693" x="6881813" y="1603375"/>
          <p14:tracePt t="23695" x="6881813" y="1611313"/>
          <p14:tracePt t="23702" x="6881813" y="1619250"/>
          <p14:tracePt t="23709" x="6881813" y="1627188"/>
          <p14:tracePt t="23757" x="6881813" y="1635125"/>
          <p14:tracePt t="23787" x="6881813" y="1643063"/>
          <p14:tracePt t="23794" x="6881813" y="1651000"/>
          <p14:tracePt t="23798" x="6873875" y="1651000"/>
          <p14:tracePt t="23805" x="6873875" y="1658938"/>
          <p14:tracePt t="23812" x="6873875" y="1666875"/>
          <p14:tracePt t="23817" x="6865938" y="1666875"/>
          <p14:tracePt t="23819" x="6865938" y="1674813"/>
          <p14:tracePt t="23823" x="6865938" y="1682750"/>
          <p14:tracePt t="23830" x="6858000" y="1690688"/>
          <p14:tracePt t="23836" x="6858000" y="1698625"/>
          <p14:tracePt t="23846" x="6858000" y="1706563"/>
          <p14:tracePt t="23851" x="6858000" y="1714500"/>
          <p14:tracePt t="23895" x="6858000" y="1722438"/>
          <p14:tracePt t="23925" x="6850063" y="1722438"/>
          <p14:tracePt t="23933" x="6850063" y="1730375"/>
          <p14:tracePt t="23978" x="6850063" y="1738313"/>
          <p14:tracePt t="23986" x="6842125" y="1738313"/>
          <p14:tracePt t="23991" x="6842125" y="1746250"/>
          <p14:tracePt t="23994" x="6834188" y="1746250"/>
          <p14:tracePt t="24007" x="6826250" y="1746250"/>
          <p14:tracePt t="24012" x="6826250" y="1754188"/>
          <p14:tracePt t="24025" x="6818313" y="1754188"/>
          <p14:tracePt t="24071" x="6818313" y="1762125"/>
          <p14:tracePt t="24079" x="6810375" y="1762125"/>
          <p14:tracePt t="24089" x="6802438" y="1770063"/>
          <p14:tracePt t="24095" x="6802438" y="1778000"/>
          <p14:tracePt t="24100" x="6794500" y="1778000"/>
          <p14:tracePt t="24119" x="6784975" y="1785938"/>
          <p14:tracePt t="24136" x="6784975" y="1793875"/>
          <p14:tracePt t="24143" x="6777038" y="1793875"/>
          <p14:tracePt t="24156" x="6769100" y="1793875"/>
          <p14:tracePt t="24178" x="6761163" y="1793875"/>
          <p14:tracePt t="24226" x="6761163" y="1801813"/>
          <p14:tracePt t="24244" x="6761163" y="1809750"/>
          <p14:tracePt t="24250" x="6761163" y="1817688"/>
          <p14:tracePt t="24266" x="6761163" y="1825625"/>
          <p14:tracePt t="24278" x="6769100" y="1825625"/>
          <p14:tracePt t="24281" x="6769100" y="1833563"/>
          <p14:tracePt t="24284" x="6777038" y="1833563"/>
          <p14:tracePt t="24293" x="6784975" y="1841500"/>
          <p14:tracePt t="24298" x="6784975" y="1849438"/>
          <p14:tracePt t="24301" x="6794500" y="1849438"/>
          <p14:tracePt t="24309" x="6802438" y="1849438"/>
          <p14:tracePt t="24312" x="6810375" y="1849438"/>
          <p14:tracePt t="24319" x="6818313" y="1849438"/>
          <p14:tracePt t="24328" x="6826250" y="1849438"/>
          <p14:tracePt t="24329" x="6826250" y="1857375"/>
          <p14:tracePt t="24335" x="6834188" y="1857375"/>
          <p14:tracePt t="24338" x="6842125" y="1857375"/>
          <p14:tracePt t="24345" x="6850063" y="1857375"/>
          <p14:tracePt t="24356" x="6858000" y="1857375"/>
          <p14:tracePt t="24363" x="6865938" y="1857375"/>
          <p14:tracePt t="24369" x="6865938" y="1865313"/>
          <p14:tracePt t="24371" x="6873875" y="1865313"/>
          <p14:tracePt t="24373" x="6881813" y="1865313"/>
          <p14:tracePt t="24379" x="6889750" y="1865313"/>
          <p14:tracePt t="24385" x="6897688" y="1865313"/>
          <p14:tracePt t="24389" x="6905625" y="1873250"/>
          <p14:tracePt t="24391" x="6913563" y="1873250"/>
          <p14:tracePt t="24395" x="6921500" y="1873250"/>
          <p14:tracePt t="24400" x="6929438" y="1873250"/>
          <p14:tracePt t="24405" x="6937375" y="1873250"/>
          <p14:tracePt t="24407" x="6945313" y="1873250"/>
          <p14:tracePt t="24412" x="6953250" y="1873250"/>
          <p14:tracePt t="24415" x="6961188" y="1873250"/>
          <p14:tracePt t="24420" x="6969125" y="1873250"/>
          <p14:tracePt t="24421" x="6977063" y="1873250"/>
          <p14:tracePt t="24425" x="6985000" y="1873250"/>
          <p14:tracePt t="24429" x="6992938" y="1873250"/>
          <p14:tracePt t="24435" x="7000875" y="1873250"/>
          <p14:tracePt t="24436" x="7008813" y="1873250"/>
          <p14:tracePt t="24442" x="7016750" y="1873250"/>
          <p14:tracePt t="24448" x="7024688" y="1873250"/>
          <p14:tracePt t="24454" x="7032625" y="1873250"/>
          <p14:tracePt t="24458" x="7040563" y="1873250"/>
          <p14:tracePt t="24470" x="7048500" y="1873250"/>
          <p14:tracePt t="24480" x="7056438" y="1873250"/>
          <p14:tracePt t="24505" x="7064375" y="1873250"/>
          <p14:tracePt t="24521" x="7072313" y="1873250"/>
          <p14:tracePt t="24544" x="7080250" y="1873250"/>
          <p14:tracePt t="24555" x="7088188" y="1873250"/>
          <p14:tracePt t="24563" x="7096125" y="1873250"/>
          <p14:tracePt t="24567" x="7104063" y="1873250"/>
          <p14:tracePt t="24569" x="7112000" y="1873250"/>
          <p14:tracePt t="24573" x="7119938" y="1873250"/>
          <p14:tracePt t="24577" x="7119938" y="1881188"/>
          <p14:tracePt t="24580" x="7127875" y="1881188"/>
          <p14:tracePt t="24584" x="7135813" y="1881188"/>
          <p14:tracePt t="24586" x="7145338" y="1881188"/>
          <p14:tracePt t="24595" x="7153275" y="1881188"/>
          <p14:tracePt t="24680" x="7153275" y="1890713"/>
          <p14:tracePt t="24693" x="7145338" y="1890713"/>
          <p14:tracePt t="24699" x="7135813" y="1890713"/>
          <p14:tracePt t="24703" x="7127875" y="1890713"/>
          <p14:tracePt t="24707" x="7119938" y="1890713"/>
          <p14:tracePt t="24711" x="7112000" y="1890713"/>
          <p14:tracePt t="24719" x="7096125" y="1898650"/>
          <p14:tracePt t="24721" x="7088188" y="1898650"/>
          <p14:tracePt t="24723" x="7080250" y="1898650"/>
          <p14:tracePt t="24725" x="7072313" y="1898650"/>
          <p14:tracePt t="24727" x="7064375" y="1898650"/>
          <p14:tracePt t="24732" x="7056438" y="1898650"/>
          <p14:tracePt t="24735" x="7040563" y="1898650"/>
          <p14:tracePt t="24737" x="7032625" y="1898650"/>
          <p14:tracePt t="24741" x="7016750" y="1898650"/>
          <p14:tracePt t="24746" x="7000875" y="1906588"/>
          <p14:tracePt t="24750" x="6985000" y="1914525"/>
          <p14:tracePt t="24754" x="6969125" y="1914525"/>
          <p14:tracePt t="24758" x="6961188" y="1914525"/>
          <p14:tracePt t="24760" x="6953250" y="1914525"/>
          <p14:tracePt t="24763" x="6945313" y="1914525"/>
          <p14:tracePt t="24765" x="6945313" y="1922463"/>
          <p14:tracePt t="24769" x="6937375" y="1922463"/>
          <p14:tracePt t="24770" x="6929438" y="1922463"/>
          <p14:tracePt t="24774" x="6921500" y="1922463"/>
          <p14:tracePt t="24776" x="6913563" y="1922463"/>
          <p14:tracePt t="24781" x="6905625" y="1922463"/>
          <p14:tracePt t="24786" x="6897688" y="1922463"/>
          <p14:tracePt t="24794" x="6889750" y="1922463"/>
          <p14:tracePt t="24801" x="6881813" y="1922463"/>
          <p14:tracePt t="24855" x="6873875" y="1922463"/>
          <p14:tracePt t="24859" x="6873875" y="1930400"/>
          <p14:tracePt t="24862" x="6865938" y="1930400"/>
          <p14:tracePt t="24870" x="6865938" y="1938338"/>
          <p14:tracePt t="24871" x="6858000" y="1938338"/>
          <p14:tracePt t="24873" x="6850063" y="1938338"/>
          <p14:tracePt t="24879" x="6842125" y="1938338"/>
          <p14:tracePt t="24882" x="6842125" y="1946275"/>
          <p14:tracePt t="24885" x="6834188" y="1946275"/>
          <p14:tracePt t="24889" x="6826250" y="1946275"/>
          <p14:tracePt t="24891" x="6818313" y="1946275"/>
          <p14:tracePt t="24897" x="6810375" y="1954213"/>
          <p14:tracePt t="24903" x="6802438" y="1954213"/>
          <p14:tracePt t="24906" x="6794500" y="1954213"/>
          <p14:tracePt t="24910" x="6784975" y="1954213"/>
          <p14:tracePt t="24915" x="6784975" y="1962150"/>
          <p14:tracePt t="24919" x="6777038" y="1962150"/>
          <p14:tracePt t="24924" x="6769100" y="1962150"/>
          <p14:tracePt t="24928" x="6761163" y="1962150"/>
          <p14:tracePt t="24934" x="6761163" y="1970088"/>
          <p14:tracePt t="24936" x="6753225" y="1970088"/>
          <p14:tracePt t="24952" x="6745288" y="1970088"/>
          <p14:tracePt t="24972" x="6737350" y="1970088"/>
          <p14:tracePt t="24989" x="6729413" y="1970088"/>
          <p14:tracePt t="24995" x="6729413" y="1978025"/>
          <p14:tracePt t="25021" x="6721475" y="1985963"/>
          <p14:tracePt t="25029" x="6713538" y="1985963"/>
          <p14:tracePt t="25160" x="6713538" y="1993900"/>
          <p14:tracePt t="25163" x="6721475" y="1993900"/>
          <p14:tracePt t="25179" x="6729413" y="1993900"/>
          <p14:tracePt t="25191" x="6737350" y="2001838"/>
          <p14:tracePt t="25204" x="6745288" y="2001838"/>
          <p14:tracePt t="25218" x="6753225" y="2001838"/>
          <p14:tracePt t="25226" x="6761163" y="2001838"/>
          <p14:tracePt t="25253" x="6769100" y="2001838"/>
          <p14:tracePt t="25262" x="6777038" y="2001838"/>
          <p14:tracePt t="25271" x="6784975" y="2001838"/>
          <p14:tracePt t="25274" x="6794500" y="2009775"/>
          <p14:tracePt t="25280" x="6802438" y="2009775"/>
          <p14:tracePt t="25287" x="6810375" y="2009775"/>
          <p14:tracePt t="25292" x="6818313" y="2009775"/>
          <p14:tracePt t="25296" x="6826250" y="2009775"/>
          <p14:tracePt t="25300" x="6834188" y="2009775"/>
          <p14:tracePt t="25304" x="6842125" y="2017713"/>
          <p14:tracePt t="25307" x="6850063" y="2017713"/>
          <p14:tracePt t="25309" x="6858000" y="2017713"/>
          <p14:tracePt t="25313" x="6865938" y="2017713"/>
          <p14:tracePt t="25318" x="6873875" y="2017713"/>
          <p14:tracePt t="25322" x="6881813" y="2017713"/>
          <p14:tracePt t="25324" x="6889750" y="2017713"/>
          <p14:tracePt t="25327" x="6897688" y="2017713"/>
          <p14:tracePt t="25329" x="6905625" y="2025650"/>
          <p14:tracePt t="25333" x="6913563" y="2025650"/>
          <p14:tracePt t="25335" x="6921500" y="2025650"/>
          <p14:tracePt t="25337" x="6921500" y="2033588"/>
          <p14:tracePt t="25339" x="6929438" y="2033588"/>
          <p14:tracePt t="25343" x="6937375" y="2033588"/>
          <p14:tracePt t="25347" x="6945313" y="2033588"/>
          <p14:tracePt t="25354" x="6961188" y="2041525"/>
          <p14:tracePt t="25358" x="6969125" y="2041525"/>
          <p14:tracePt t="25361" x="6977063" y="2041525"/>
          <p14:tracePt t="25367" x="6985000" y="2041525"/>
          <p14:tracePt t="25372" x="6992938" y="2041525"/>
          <p14:tracePt t="25379" x="6992938" y="2049463"/>
          <p14:tracePt t="25381" x="7000875" y="2049463"/>
          <p14:tracePt t="25390" x="7008813" y="2049463"/>
          <p14:tracePt t="25400" x="7016750" y="2049463"/>
          <p14:tracePt t="25417" x="7024688" y="2049463"/>
          <p14:tracePt t="25582" x="7024688" y="2057400"/>
          <p14:tracePt t="25594" x="7024688" y="2065338"/>
          <p14:tracePt t="25599" x="7032625" y="2065338"/>
          <p14:tracePt t="25608" x="7032625" y="2073275"/>
          <p14:tracePt t="25612" x="7040563" y="2073275"/>
          <p14:tracePt t="25616" x="7048500" y="2073275"/>
          <p14:tracePt t="25625" x="7056438" y="2081213"/>
          <p14:tracePt t="25634" x="7064375" y="2089150"/>
          <p14:tracePt t="25640" x="7064375" y="2097088"/>
          <p14:tracePt t="25643" x="7072313" y="2097088"/>
          <p14:tracePt t="25645" x="7080250" y="2097088"/>
          <p14:tracePt t="25647" x="7080250" y="2105025"/>
          <p14:tracePt t="25653" x="7088188" y="2105025"/>
          <p14:tracePt t="25656" x="7088188" y="2112963"/>
          <p14:tracePt t="25657" x="7096125" y="2112963"/>
          <p14:tracePt t="25661" x="7096125" y="2120900"/>
          <p14:tracePt t="25663" x="7104063" y="2120900"/>
          <p14:tracePt t="25666" x="7112000" y="2120900"/>
          <p14:tracePt t="25668" x="7112000" y="2128838"/>
          <p14:tracePt t="25670" x="7119938" y="2136775"/>
          <p14:tracePt t="25675" x="7127875" y="2144713"/>
          <p14:tracePt t="25677" x="7135813" y="2144713"/>
          <p14:tracePt t="25679" x="7145338" y="2144713"/>
          <p14:tracePt t="25681" x="7145338" y="2152650"/>
          <p14:tracePt t="25684" x="7153275" y="2152650"/>
          <p14:tracePt t="25687" x="7161213" y="2160588"/>
          <p14:tracePt t="25691" x="7169150" y="2168525"/>
          <p14:tracePt t="25693" x="7177088" y="2168525"/>
          <p14:tracePt t="25695" x="7185025" y="2168525"/>
          <p14:tracePt t="25697" x="7185025" y="2176463"/>
          <p14:tracePt t="25700" x="7192963" y="2176463"/>
          <p14:tracePt t="25703" x="7208838" y="2184400"/>
          <p14:tracePt t="25704" x="7208838" y="2192338"/>
          <p14:tracePt t="25707" x="7216775" y="2192338"/>
          <p14:tracePt t="25708" x="7224713" y="2192338"/>
          <p14:tracePt t="25710" x="7232650" y="2200275"/>
          <p14:tracePt t="25712" x="7240588" y="2200275"/>
          <p14:tracePt t="25716" x="7256463" y="2208213"/>
          <p14:tracePt t="25718" x="7256463" y="2216150"/>
          <p14:tracePt t="25720" x="7264400" y="2216150"/>
          <p14:tracePt t="25722" x="7272338" y="2216150"/>
          <p14:tracePt t="25724" x="7280275" y="2216150"/>
          <p14:tracePt t="25726" x="7288213" y="2224088"/>
          <p14:tracePt t="25728" x="7296150" y="2224088"/>
          <p14:tracePt t="25733" x="7304088" y="2233613"/>
          <p14:tracePt t="25735" x="7312025" y="2233613"/>
          <p14:tracePt t="25736" x="7312025" y="2241550"/>
          <p14:tracePt t="25738" x="7319963" y="2241550"/>
          <p14:tracePt t="25740" x="7327900" y="2241550"/>
          <p14:tracePt t="25744" x="7335838" y="2241550"/>
          <p14:tracePt t="25749" x="7343775" y="2249488"/>
          <p14:tracePt t="25754" x="7351713" y="2249488"/>
          <p14:tracePt t="25759" x="7359650" y="2249488"/>
          <p14:tracePt t="25764" x="7367588" y="2257425"/>
          <p14:tracePt t="25772" x="7375525" y="2257425"/>
          <p14:tracePt t="25784" x="7383463" y="2257425"/>
          <p14:tracePt t="25795" x="7391400" y="2257425"/>
          <p14:tracePt t="25896" x="7383463" y="2257425"/>
          <p14:tracePt t="25906" x="7375525" y="2257425"/>
          <p14:tracePt t="25912" x="7367588" y="2257425"/>
          <p14:tracePt t="25917" x="7359650" y="2257425"/>
          <p14:tracePt t="25920" x="7351713" y="2257425"/>
          <p14:tracePt t="25924" x="7343775" y="2257425"/>
          <p14:tracePt t="25928" x="7335838" y="2257425"/>
          <p14:tracePt t="25930" x="7327900" y="2257425"/>
          <p14:tracePt t="25934" x="7319963" y="2249488"/>
          <p14:tracePt t="25936" x="7312025" y="2249488"/>
          <p14:tracePt t="25937" x="7304088" y="2249488"/>
          <p14:tracePt t="25940" x="7296150" y="2249488"/>
          <p14:tracePt t="25942" x="7296150" y="2241550"/>
          <p14:tracePt t="25944" x="7288213" y="2241550"/>
          <p14:tracePt t="25950" x="7272338" y="2241550"/>
          <p14:tracePt t="25952" x="7272338" y="2233613"/>
          <p14:tracePt t="25953" x="7264400" y="2233613"/>
          <p14:tracePt t="25957" x="7256463" y="2233613"/>
          <p14:tracePt t="25962" x="7248525" y="2233613"/>
          <p14:tracePt t="25963" x="7240588" y="2224088"/>
          <p14:tracePt t="25968" x="7232650" y="2224088"/>
          <p14:tracePt t="25971" x="7224713" y="2216150"/>
          <p14:tracePt t="25975" x="7216775" y="2216150"/>
          <p14:tracePt t="25977" x="7216775" y="2208213"/>
          <p14:tracePt t="25979" x="7208838" y="2208213"/>
          <p14:tracePt t="25983" x="7200900" y="2208213"/>
          <p14:tracePt t="25985" x="7192963" y="2208213"/>
          <p14:tracePt t="25987" x="7185025" y="2200275"/>
          <p14:tracePt t="25991" x="7177088" y="2200275"/>
          <p14:tracePt t="25994" x="7169150" y="2200275"/>
          <p14:tracePt t="25996" x="7161213" y="2200275"/>
          <p14:tracePt t="25997" x="7161213" y="2192338"/>
          <p14:tracePt t="25999" x="7153275" y="2192338"/>
          <p14:tracePt t="26001" x="7153275" y="2184400"/>
          <p14:tracePt t="26003" x="7145338" y="2184400"/>
          <p14:tracePt t="26007" x="7135813" y="2184400"/>
          <p14:tracePt t="26009" x="7127875" y="2184400"/>
          <p14:tracePt t="26011" x="7127875" y="2176463"/>
          <p14:tracePt t="26013" x="7119938" y="2176463"/>
          <p14:tracePt t="26018" x="7112000" y="2176463"/>
          <p14:tracePt t="26019" x="7112000" y="2168525"/>
          <p14:tracePt t="26020" x="7104063" y="2168525"/>
          <p14:tracePt t="26024" x="7096125" y="2168525"/>
          <p14:tracePt t="26027" x="7088188" y="2168525"/>
          <p14:tracePt t="26029" x="7088188" y="2160588"/>
          <p14:tracePt t="26031" x="7080250" y="2160588"/>
          <p14:tracePt t="26033" x="7072313" y="2152650"/>
          <p14:tracePt t="26035" x="7064375" y="2152650"/>
          <p14:tracePt t="26038" x="7056438" y="2152650"/>
          <p14:tracePt t="26040" x="7056438" y="2144713"/>
          <p14:tracePt t="26045" x="7048500" y="2144713"/>
          <p14:tracePt t="26046" x="7040563" y="2144713"/>
          <p14:tracePt t="26048" x="7032625" y="2144713"/>
          <p14:tracePt t="26052" x="7024688" y="2136775"/>
          <p14:tracePt t="26056" x="7016750" y="2136775"/>
          <p14:tracePt t="26058" x="7008813" y="2136775"/>
          <p14:tracePt t="26061" x="7000875" y="2136775"/>
          <p14:tracePt t="26062" x="7000875" y="2128838"/>
          <p14:tracePt t="26064" x="6992938" y="2128838"/>
          <p14:tracePt t="26066" x="6985000" y="2128838"/>
          <p14:tracePt t="26068" x="6977063" y="2128838"/>
          <p14:tracePt t="26072" x="6969125" y="2128838"/>
          <p14:tracePt t="26074" x="6961188" y="2120900"/>
          <p14:tracePt t="26076" x="6953250" y="2120900"/>
          <p14:tracePt t="26080" x="6945313" y="2120900"/>
          <p14:tracePt t="26084" x="6937375" y="2120900"/>
          <p14:tracePt t="26086" x="6929438" y="2120900"/>
          <p14:tracePt t="26087" x="6921500" y="2120900"/>
          <p14:tracePt t="26101" x="6897688" y="2120900"/>
          <p14:tracePt t="26103" x="6889750" y="2120900"/>
          <p14:tracePt t="26107" x="6881813" y="2112963"/>
          <p14:tracePt t="26112" x="6873875" y="2112963"/>
          <p14:tracePt t="26116" x="6865938" y="2112963"/>
          <p14:tracePt t="26119" x="6858000" y="2112963"/>
          <p14:tracePt t="26123" x="6850063" y="2112963"/>
          <p14:tracePt t="26130" x="6842125" y="2112963"/>
          <p14:tracePt t="26133" x="6834188" y="2112963"/>
          <p14:tracePt t="26138" x="6826250" y="2105025"/>
          <p14:tracePt t="26142" x="6818313" y="2105025"/>
          <p14:tracePt t="26145" x="6810375" y="2105025"/>
          <p14:tracePt t="26149" x="6802438" y="2105025"/>
          <p14:tracePt t="26152" x="6794500" y="2105025"/>
          <p14:tracePt t="26158" x="6784975" y="2105025"/>
          <p14:tracePt t="26162" x="6777038" y="2105025"/>
          <p14:tracePt t="26164" x="6769100" y="2105025"/>
          <p14:tracePt t="26167" x="6761163" y="2097088"/>
          <p14:tracePt t="26173" x="6753225" y="2097088"/>
          <p14:tracePt t="26178" x="6745288" y="2097088"/>
          <p14:tracePt t="26185" x="6737350" y="2097088"/>
          <p14:tracePt t="26188" x="6729413" y="2097088"/>
          <p14:tracePt t="26201" x="6721475" y="2089150"/>
          <p14:tracePt t="26216" x="6713538" y="2089150"/>
          <p14:tracePt t="26232" x="6705600" y="2089150"/>
          <p14:tracePt t="26237" x="6697663" y="2089150"/>
          <p14:tracePt t="26250" x="6689725" y="2089150"/>
          <p14:tracePt t="26257" x="6681788" y="2089150"/>
          <p14:tracePt t="26266" x="6673850" y="2089150"/>
          <p14:tracePt t="26267" x="6665913" y="2089150"/>
          <p14:tracePt t="26273" x="6657975" y="2089150"/>
          <p14:tracePt t="26277" x="6650038" y="2089150"/>
          <p14:tracePt t="26282" x="6642100" y="2089150"/>
          <p14:tracePt t="26284" x="6634163" y="2089150"/>
          <p14:tracePt t="26287" x="6626225" y="2089150"/>
          <p14:tracePt t="26291" x="6618288" y="2089150"/>
          <p14:tracePt t="26293" x="6610350" y="2089150"/>
          <p14:tracePt t="26295" x="6602413" y="2089150"/>
          <p14:tracePt t="26299" x="6594475" y="2089150"/>
          <p14:tracePt t="26302" x="6586538" y="2089150"/>
          <p14:tracePt t="26306" x="6578600" y="2089150"/>
          <p14:tracePt t="26307" x="6570663" y="2089150"/>
          <p14:tracePt t="26311" x="6554788" y="2089150"/>
          <p14:tracePt t="26316" x="6546850" y="2089150"/>
          <p14:tracePt t="26318" x="6538913" y="2089150"/>
          <p14:tracePt t="26319" x="6530975" y="2089150"/>
          <p14:tracePt t="26322" x="6523038" y="2089150"/>
          <p14:tracePt t="26326" x="6515100" y="2089150"/>
          <p14:tracePt t="26328" x="6499225" y="2089150"/>
          <p14:tracePt t="26332" x="6491288" y="2089150"/>
          <p14:tracePt t="26336" x="6475413" y="2089150"/>
          <p14:tracePt t="26341" x="6467475" y="2089150"/>
          <p14:tracePt t="26342" x="6459538" y="2089150"/>
          <p14:tracePt t="26347" x="6442075" y="2089150"/>
          <p14:tracePt t="26350" x="6434138" y="2089150"/>
          <p14:tracePt t="26352" x="6426200" y="2089150"/>
          <p14:tracePt t="26354" x="6418263" y="2089150"/>
          <p14:tracePt t="26358" x="6410325" y="2089150"/>
          <p14:tracePt t="26360" x="6402388" y="2089150"/>
          <p14:tracePt t="26366" x="6386513" y="2089150"/>
          <p14:tracePt t="26370" x="6378575" y="2089150"/>
          <p14:tracePt t="26373" x="6370638" y="2089150"/>
          <p14:tracePt t="26377" x="6362700" y="2089150"/>
          <p14:tracePt t="26378" x="6362700" y="2081213"/>
          <p14:tracePt t="26380" x="6354763" y="2081213"/>
          <p14:tracePt t="26385" x="6346825" y="2081213"/>
          <p14:tracePt t="26388" x="6338888" y="2081213"/>
          <p14:tracePt t="26390" x="6330950" y="2081213"/>
          <p14:tracePt t="26394" x="6323013" y="2081213"/>
          <p14:tracePt t="26400" x="6315075" y="2081213"/>
          <p14:tracePt t="26403" x="6307138" y="2081213"/>
          <p14:tracePt t="26405" x="6299200" y="2081213"/>
          <p14:tracePt t="26406" x="6291263" y="2081213"/>
          <p14:tracePt t="26410" x="6283325" y="2081213"/>
          <p14:tracePt t="26415" x="6275388" y="2081213"/>
          <p14:tracePt t="26417" x="6267450" y="2081213"/>
          <p14:tracePt t="26420" x="6259513" y="2081213"/>
          <p14:tracePt t="26422" x="6251575" y="2081213"/>
          <p14:tracePt t="26423" x="6243638" y="2081213"/>
          <p14:tracePt t="26425" x="6235700" y="2081213"/>
          <p14:tracePt t="26429" x="6227763" y="2081213"/>
          <p14:tracePt t="26433" x="6211888" y="2081213"/>
          <p14:tracePt t="26437" x="6196013" y="2081213"/>
          <p14:tracePt t="26441" x="6188075" y="2081213"/>
          <p14:tracePt t="26445" x="6180138" y="2081213"/>
          <p14:tracePt t="26447" x="6172200" y="2073275"/>
          <p14:tracePt t="26450" x="6164263" y="2073275"/>
          <p14:tracePt t="26451" x="6156325" y="2073275"/>
          <p14:tracePt t="26455" x="6148388" y="2073275"/>
          <p14:tracePt t="26457" x="6140450" y="2073275"/>
          <p14:tracePt t="26461" x="6132513" y="2073275"/>
          <p14:tracePt t="26463" x="6124575" y="2073275"/>
          <p14:tracePt t="26468" x="6116638" y="2073275"/>
          <p14:tracePt t="26469" x="6108700" y="2073275"/>
          <p14:tracePt t="26471" x="6100763" y="2073275"/>
          <p14:tracePt t="26475" x="6091238" y="2073275"/>
          <p14:tracePt t="26477" x="6083300" y="2073275"/>
          <p14:tracePt t="26484" x="6075363" y="2073275"/>
          <p14:tracePt t="26485" x="6067425" y="2073275"/>
          <p14:tracePt t="26487" x="6059488" y="2073275"/>
          <p14:tracePt t="26489" x="6051550" y="2073275"/>
          <p14:tracePt t="26493" x="6043613" y="2073275"/>
          <p14:tracePt t="26496" x="6035675" y="2073275"/>
          <p14:tracePt t="26500" x="6027738" y="2073275"/>
          <p14:tracePt t="26502" x="6019800" y="2073275"/>
          <p14:tracePt t="26506" x="6011863" y="2073275"/>
          <p14:tracePt t="26512" x="6003925" y="2073275"/>
          <p14:tracePt t="26518" x="5995988" y="2073275"/>
          <p14:tracePt t="26522" x="5988050" y="2073275"/>
          <p14:tracePt t="26571" x="5980113" y="2073275"/>
          <p14:tracePt t="26600" x="5972175" y="2073275"/>
          <p14:tracePt t="26607" x="5964238" y="2073275"/>
          <p14:tracePt t="26611" x="5956300" y="2073275"/>
          <p14:tracePt t="26618" x="5948363" y="2073275"/>
          <p14:tracePt t="26623" x="5940425" y="2073275"/>
          <p14:tracePt t="26627" x="5932488" y="2073275"/>
          <p14:tracePt t="26633" x="5924550" y="2073275"/>
          <p14:tracePt t="26635" x="5916613" y="2073275"/>
          <p14:tracePt t="26641" x="5908675" y="2073275"/>
          <p14:tracePt t="26646" x="5900738" y="2073275"/>
          <p14:tracePt t="26723" x="5908675" y="2073275"/>
          <p14:tracePt t="26734" x="5916613" y="2073275"/>
          <p14:tracePt t="26740" x="5924550" y="2073275"/>
          <p14:tracePt t="26745" x="5932488" y="2073275"/>
          <p14:tracePt t="26750" x="5940425" y="2073275"/>
          <p14:tracePt t="26753" x="5948363" y="2073275"/>
          <p14:tracePt t="26757" x="5956300" y="2073275"/>
          <p14:tracePt t="26759" x="5964238" y="2073275"/>
          <p14:tracePt t="26761" x="5972175" y="2073275"/>
          <p14:tracePt t="26763" x="5980113" y="2073275"/>
          <p14:tracePt t="26766" x="5988050" y="2073275"/>
          <p14:tracePt t="26769" x="6003925" y="2073275"/>
          <p14:tracePt t="26771" x="6011863" y="2073275"/>
          <p14:tracePt t="26773" x="6019800" y="2073275"/>
          <p14:tracePt t="26775" x="6027738" y="2073275"/>
          <p14:tracePt t="26778" x="6043613" y="2073275"/>
          <p14:tracePt t="26780" x="6051550" y="2073275"/>
          <p14:tracePt t="26784" x="6075363" y="2081213"/>
          <p14:tracePt t="26786" x="6091238" y="2081213"/>
          <p14:tracePt t="26787" x="6108700" y="2081213"/>
          <p14:tracePt t="26789" x="6116638" y="2081213"/>
          <p14:tracePt t="26792" x="6124575" y="2081213"/>
          <p14:tracePt t="26793" x="6148388" y="2081213"/>
          <p14:tracePt t="26795" x="6164263" y="2081213"/>
          <p14:tracePt t="26797" x="6180138" y="2081213"/>
          <p14:tracePt t="26801" x="6203950" y="2081213"/>
          <p14:tracePt t="26803" x="6219825" y="2081213"/>
          <p14:tracePt t="26804" x="6243638" y="2081213"/>
          <p14:tracePt t="26807" x="6259513" y="2081213"/>
          <p14:tracePt t="26809" x="6275388" y="2081213"/>
          <p14:tracePt t="26810" x="6291263" y="2081213"/>
          <p14:tracePt t="26812" x="6307138" y="2081213"/>
          <p14:tracePt t="26817" x="6338888" y="2081213"/>
          <p14:tracePt t="26819" x="6362700" y="2081213"/>
          <p14:tracePt t="26820" x="6378575" y="2081213"/>
          <p14:tracePt t="26822" x="6394450" y="2081213"/>
          <p14:tracePt t="26824" x="6410325" y="2081213"/>
          <p14:tracePt t="26826" x="6426200" y="2081213"/>
          <p14:tracePt t="26828" x="6442075" y="2081213"/>
          <p14:tracePt t="26830" x="6467475" y="2081213"/>
          <p14:tracePt t="26833" x="6483350" y="2081213"/>
          <p14:tracePt t="26835" x="6499225" y="2081213"/>
          <p14:tracePt t="26837" x="6515100" y="2081213"/>
          <p14:tracePt t="26838" x="6530975" y="2081213"/>
          <p14:tracePt t="26840" x="6546850" y="2081213"/>
          <p14:tracePt t="26842" x="6562725" y="2081213"/>
          <p14:tracePt t="26844" x="6578600" y="2081213"/>
          <p14:tracePt t="26846" x="6602413" y="2081213"/>
          <p14:tracePt t="26850" x="6626225" y="2081213"/>
          <p14:tracePt t="26852" x="6642100" y="2081213"/>
          <p14:tracePt t="26854" x="6650038" y="2081213"/>
          <p14:tracePt t="26856" x="6665913" y="2081213"/>
          <p14:tracePt t="26858" x="6681788" y="2081213"/>
          <p14:tracePt t="26860" x="6689725" y="2081213"/>
          <p14:tracePt t="26862" x="6705600" y="2081213"/>
          <p14:tracePt t="26867" x="6729413" y="2081213"/>
          <p14:tracePt t="26868" x="6737350" y="2081213"/>
          <p14:tracePt t="26870" x="6745288" y="2073275"/>
          <p14:tracePt t="26872" x="6761163" y="2073275"/>
          <p14:tracePt t="26874" x="6769100" y="2073275"/>
          <p14:tracePt t="26876" x="6777038" y="2073275"/>
          <p14:tracePt t="26878" x="6794500" y="2073275"/>
          <p14:tracePt t="26880" x="6802438" y="2065338"/>
          <p14:tracePt t="26884" x="6818313" y="2065338"/>
          <p14:tracePt t="26886" x="6826250" y="2065338"/>
          <p14:tracePt t="26888" x="6834188" y="2065338"/>
          <p14:tracePt t="26889" x="6842125" y="2065338"/>
          <p14:tracePt t="26891" x="6850063" y="2065338"/>
          <p14:tracePt t="26893" x="6858000" y="2065338"/>
          <p14:tracePt t="26895" x="6865938" y="2065338"/>
          <p14:tracePt t="26900" x="6873875" y="2065338"/>
          <p14:tracePt t="26902" x="6881813" y="2065338"/>
          <p14:tracePt t="26903" x="6889750" y="2065338"/>
          <p14:tracePt t="26905" x="6897688" y="2065338"/>
          <p14:tracePt t="26909" x="6905625" y="2065338"/>
          <p14:tracePt t="26911" x="6913563" y="2065338"/>
          <p14:tracePt t="26916" x="6921500" y="2065338"/>
          <p14:tracePt t="26918" x="6929438" y="2065338"/>
          <p14:tracePt t="26919" x="6937375" y="2065338"/>
          <p14:tracePt t="26923" x="6945313" y="2065338"/>
          <p14:tracePt t="26925" x="6953250" y="2065338"/>
          <p14:tracePt t="26929" x="6961188" y="2065338"/>
          <p14:tracePt t="26933" x="6969125" y="2065338"/>
          <p14:tracePt t="26935" x="6977063" y="2065338"/>
          <p14:tracePt t="26939" x="6985000" y="2065338"/>
          <p14:tracePt t="26941" x="6992938" y="2065338"/>
          <p14:tracePt t="26943" x="7000875" y="2065338"/>
          <p14:tracePt t="26948" x="7008813" y="2073275"/>
          <p14:tracePt t="26952" x="7024688" y="2073275"/>
          <p14:tracePt t="26955" x="7032625" y="2073275"/>
          <p14:tracePt t="26957" x="7040563" y="2081213"/>
          <p14:tracePt t="26959" x="7048500" y="2081213"/>
          <p14:tracePt t="26961" x="7056438" y="2081213"/>
          <p14:tracePt t="26967" x="7072313" y="2081213"/>
          <p14:tracePt t="26969" x="7080250" y="2081213"/>
          <p14:tracePt t="26970" x="7088188" y="2081213"/>
          <p14:tracePt t="26972" x="7096125" y="2081213"/>
          <p14:tracePt t="26974" x="7104063" y="2081213"/>
          <p14:tracePt t="26976" x="7112000" y="2081213"/>
          <p14:tracePt t="26978" x="7119938" y="2081213"/>
          <p14:tracePt t="26981" x="7135813" y="2081213"/>
          <p14:tracePt t="26985" x="7145338" y="2089150"/>
          <p14:tracePt t="26986" x="7161213" y="2089150"/>
          <p14:tracePt t="26988" x="7169150" y="2089150"/>
          <p14:tracePt t="26990" x="7177088" y="2089150"/>
          <p14:tracePt t="26992" x="7185025" y="2089150"/>
          <p14:tracePt t="26994" x="7200900" y="2089150"/>
          <p14:tracePt t="26996" x="7208838" y="2089150"/>
          <p14:tracePt t="27000" x="7216775" y="2089150"/>
          <p14:tracePt t="27002" x="7240588" y="2089150"/>
          <p14:tracePt t="27004" x="7248525" y="2089150"/>
          <p14:tracePt t="27006" x="7264400" y="2097088"/>
          <p14:tracePt t="27008" x="7280275" y="2097088"/>
          <p14:tracePt t="27010" x="7288213" y="2097088"/>
          <p14:tracePt t="27012" x="7296150" y="2097088"/>
          <p14:tracePt t="27017" x="7319963" y="2105025"/>
          <p14:tracePt t="27018" x="7335838" y="2105025"/>
          <p14:tracePt t="27020" x="7343775" y="2105025"/>
          <p14:tracePt t="27022" x="7359650" y="2105025"/>
          <p14:tracePt t="27024" x="7367588" y="2105025"/>
          <p14:tracePt t="27026" x="7383463" y="2105025"/>
          <p14:tracePt t="27028" x="7391400" y="2105025"/>
          <p14:tracePt t="27030" x="7407275" y="2105025"/>
          <p14:tracePt t="27033" x="7423150" y="2105025"/>
          <p14:tracePt t="27035" x="7431088" y="2105025"/>
          <p14:tracePt t="27036" x="7446963" y="2105025"/>
          <p14:tracePt t="27038" x="7454900" y="2105025"/>
          <p14:tracePt t="27040" x="7470775" y="2105025"/>
          <p14:tracePt t="27042" x="7478713" y="2105025"/>
          <p14:tracePt t="27044" x="7486650" y="2105025"/>
          <p14:tracePt t="27046" x="7504113" y="2105025"/>
          <p14:tracePt t="27047" x="7512050" y="2105025"/>
          <p14:tracePt t="27052" x="7527925" y="2105025"/>
          <p14:tracePt t="27053" x="7543800" y="2105025"/>
          <p14:tracePt t="27055" x="7551738" y="2105025"/>
          <p14:tracePt t="27057" x="7559675" y="2105025"/>
          <p14:tracePt t="27059" x="7567613" y="2105025"/>
          <p14:tracePt t="27063" x="7583488" y="2105025"/>
          <p14:tracePt t="27068" x="7591425" y="2105025"/>
          <p14:tracePt t="27071" x="7599363" y="2105025"/>
          <p14:tracePt t="27075" x="7607300" y="2105025"/>
          <p14:tracePt t="27079" x="7615238" y="2105025"/>
          <p14:tracePt t="27133" x="7623175" y="2105025"/>
          <p14:tracePt t="27144" x="7631113" y="2105025"/>
          <p14:tracePt t="27152" x="7639050" y="2105025"/>
          <p14:tracePt t="27155" x="7646988" y="2105025"/>
          <p14:tracePt t="27158" x="7654925" y="2105025"/>
          <p14:tracePt t="27166" x="7662863" y="2105025"/>
          <p14:tracePt t="27170" x="7670800" y="2105025"/>
          <p14:tracePt t="27176" x="7678738" y="2105025"/>
          <p14:tracePt t="27181" x="7686675" y="2105025"/>
          <p14:tracePt t="27190" x="7694613" y="2105025"/>
          <p14:tracePt t="27209" x="7694613" y="2112963"/>
          <p14:tracePt t="27235" x="7702550" y="2120900"/>
          <p14:tracePt t="27249" x="7702550" y="2128838"/>
          <p14:tracePt t="27255" x="7702550" y="2136775"/>
          <p14:tracePt t="27262" x="7702550" y="2144713"/>
          <p14:tracePt t="27264" x="7702550" y="2152650"/>
          <p14:tracePt t="27269" x="7702550" y="2160588"/>
          <p14:tracePt t="27273" x="7702550" y="2176463"/>
          <p14:tracePt t="27278" x="7702550" y="2192338"/>
          <p14:tracePt t="27283" x="7702550" y="2208213"/>
          <p14:tracePt t="27286" x="7702550" y="2224088"/>
          <p14:tracePt t="27288" x="7702550" y="2241550"/>
          <p14:tracePt t="27290" x="7702550" y="2249488"/>
          <p14:tracePt t="27292" x="7702550" y="2257425"/>
          <p14:tracePt t="27295" x="7702550" y="2265363"/>
          <p14:tracePt t="27296" x="7702550" y="2281238"/>
          <p14:tracePt t="27301" x="7702550" y="2305050"/>
          <p14:tracePt t="27302" x="7702550" y="2320925"/>
          <p14:tracePt t="27304" x="7702550" y="2336800"/>
          <p14:tracePt t="27306" x="7702550" y="2360613"/>
          <p14:tracePt t="27308" x="7702550" y="2376488"/>
          <p14:tracePt t="27310" x="7702550" y="2392363"/>
          <p14:tracePt t="27312" x="7702550" y="2408238"/>
          <p14:tracePt t="27317" x="7694613" y="2447925"/>
          <p14:tracePt t="27318" x="7694613" y="2479675"/>
          <p14:tracePt t="27320" x="7694613" y="2495550"/>
          <p14:tracePt t="27322" x="7694613" y="2511425"/>
          <p14:tracePt t="27324" x="7694613" y="2535238"/>
          <p14:tracePt t="27326" x="7694613" y="2559050"/>
          <p14:tracePt t="27331" x="7694613" y="2608263"/>
          <p14:tracePt t="27335" x="7694613" y="2655888"/>
          <p14:tracePt t="27336" x="7686675" y="2671763"/>
          <p14:tracePt t="27338" x="7686675" y="2695575"/>
          <p14:tracePt t="27340" x="7686675" y="2711450"/>
          <p14:tracePt t="27342" x="7686675" y="2735263"/>
          <p14:tracePt t="27344" x="7678738" y="2751138"/>
          <p14:tracePt t="27346" x="7678738" y="2774950"/>
          <p14:tracePt t="27349" x="7678738" y="2790825"/>
          <p14:tracePt t="27351" x="7678738" y="2814638"/>
          <p14:tracePt t="27353" x="7670800" y="2830513"/>
          <p14:tracePt t="27354" x="7670800" y="2854325"/>
          <p14:tracePt t="27356" x="7662863" y="2870200"/>
          <p14:tracePt t="27360" x="7662863" y="2886075"/>
          <p14:tracePt t="27363" x="7654925" y="2909888"/>
          <p14:tracePt t="27365" x="7654925" y="2935288"/>
          <p14:tracePt t="27368" x="7646988" y="2943225"/>
          <p14:tracePt t="27371" x="7639050" y="2967038"/>
          <p14:tracePt t="27373" x="7639050" y="2974975"/>
          <p14:tracePt t="27375" x="7639050" y="2982913"/>
          <p14:tracePt t="27377" x="7631113" y="2990850"/>
          <p14:tracePt t="27379" x="7631113" y="2998788"/>
          <p14:tracePt t="27383" x="7623175" y="2998788"/>
          <p14:tracePt t="27386" x="7615238" y="3014663"/>
          <p14:tracePt t="27388" x="7615238" y="3022600"/>
          <p14:tracePt t="27390" x="7607300" y="3030538"/>
          <p14:tracePt t="27391" x="7607300" y="3038475"/>
          <p14:tracePt t="27395" x="7599363" y="3046413"/>
          <p14:tracePt t="27400" x="7591425" y="3062288"/>
          <p14:tracePt t="27403" x="7583488" y="3070225"/>
          <p14:tracePt t="27405" x="7575550" y="3086100"/>
          <p14:tracePt t="27407" x="7567613" y="3086100"/>
          <p14:tracePt t="27409" x="7567613" y="3094038"/>
          <p14:tracePt t="27411" x="7559675" y="3094038"/>
          <p14:tracePt t="27414" x="7559675" y="3109913"/>
          <p14:tracePt t="27418" x="7543800" y="3125788"/>
          <p14:tracePt t="27421" x="7535863" y="3141663"/>
          <p14:tracePt t="27423" x="7527925" y="3149600"/>
          <p14:tracePt t="27425" x="7519988" y="3157538"/>
          <p14:tracePt t="27427" x="7519988" y="3165475"/>
          <p14:tracePt t="27429" x="7512050" y="3173413"/>
          <p14:tracePt t="27436" x="7504113" y="3189288"/>
          <p14:tracePt t="27437" x="7486650" y="3205163"/>
          <p14:tracePt t="27439" x="7478713" y="3213100"/>
          <p14:tracePt t="27440" x="7462838" y="3221038"/>
          <p14:tracePt t="27442" x="7462838" y="3236913"/>
          <p14:tracePt t="27444" x="7446963" y="3236913"/>
          <p14:tracePt t="27446" x="7446963" y="3252788"/>
          <p14:tracePt t="27450" x="7431088" y="3262313"/>
          <p14:tracePt t="27453" x="7415213" y="3278188"/>
          <p14:tracePt t="27454" x="7407275" y="3278188"/>
          <p14:tracePt t="27456" x="7399338" y="3286125"/>
          <p14:tracePt t="27458" x="7383463" y="3294063"/>
          <p14:tracePt t="27460" x="7375525" y="3302000"/>
          <p14:tracePt t="27462" x="7367588" y="3302000"/>
          <p14:tracePt t="27467" x="7351713" y="3309938"/>
          <p14:tracePt t="27470" x="7327900" y="3317875"/>
          <p14:tracePt t="27472" x="7327900" y="3325813"/>
          <p14:tracePt t="27473" x="7312025" y="3333750"/>
          <p14:tracePt t="27476" x="7304088" y="3333750"/>
          <p14:tracePt t="27478" x="7296150" y="3333750"/>
          <p14:tracePt t="27480" x="7288213" y="3333750"/>
          <p14:tracePt t="27483" x="7280275" y="3341688"/>
          <p14:tracePt t="27486" x="7256463" y="3341688"/>
          <p14:tracePt t="27488" x="7248525" y="3341688"/>
          <p14:tracePt t="27490" x="7240588" y="3341688"/>
          <p14:tracePt t="27492" x="7224713" y="3349625"/>
          <p14:tracePt t="27494" x="7216775" y="3349625"/>
          <p14:tracePt t="27496" x="7208838" y="3349625"/>
          <p14:tracePt t="27500" x="7200900" y="3357563"/>
          <p14:tracePt t="27502" x="7185025" y="3357563"/>
          <p14:tracePt t="27504" x="7177088" y="3357563"/>
          <p14:tracePt t="27506" x="7161213" y="3357563"/>
          <p14:tracePt t="27508" x="7153275" y="3357563"/>
          <p14:tracePt t="27510" x="7145338" y="3357563"/>
          <p14:tracePt t="27512" x="7127875" y="3357563"/>
          <p14:tracePt t="27516" x="7119938" y="3365500"/>
          <p14:tracePt t="27518" x="7096125" y="3365500"/>
          <p14:tracePt t="27520" x="7088188" y="3365500"/>
          <p14:tracePt t="27522" x="7088188" y="3373438"/>
          <p14:tracePt t="27523" x="7072313" y="3373438"/>
          <p14:tracePt t="27526" x="7056438" y="3373438"/>
          <p14:tracePt t="27527" x="7048500" y="3373438"/>
          <p14:tracePt t="27529" x="7040563" y="3373438"/>
          <p14:tracePt t="27533" x="7024688" y="3373438"/>
          <p14:tracePt t="27535" x="7000875" y="3373438"/>
          <p14:tracePt t="27537" x="6985000" y="3373438"/>
          <p14:tracePt t="27539" x="6977063" y="3373438"/>
          <p14:tracePt t="27541" x="6961188" y="3373438"/>
          <p14:tracePt t="27543" x="6945313" y="3373438"/>
          <p14:tracePt t="27545" x="6937375" y="3381375"/>
          <p14:tracePt t="27549" x="6905625" y="3381375"/>
          <p14:tracePt t="27551" x="6889750" y="3381375"/>
          <p14:tracePt t="27553" x="6881813" y="3389313"/>
          <p14:tracePt t="27555" x="6873875" y="3389313"/>
          <p14:tracePt t="27557" x="6858000" y="3389313"/>
          <p14:tracePt t="27559" x="6842125" y="3389313"/>
          <p14:tracePt t="27561" x="6834188" y="3389313"/>
          <p14:tracePt t="27563" x="6818313" y="3389313"/>
          <p14:tracePt t="27566" x="6802438" y="3389313"/>
          <p14:tracePt t="27568" x="6794500" y="3397250"/>
          <p14:tracePt t="27569" x="6784975" y="3397250"/>
          <p14:tracePt t="27571" x="6769100" y="3405188"/>
          <p14:tracePt t="27573" x="6761163" y="3405188"/>
          <p14:tracePt t="27575" x="6753225" y="3405188"/>
          <p14:tracePt t="27577" x="6745288" y="3405188"/>
          <p14:tracePt t="27579" x="6737350" y="3405188"/>
          <p14:tracePt t="27583" x="6721475" y="3413125"/>
          <p14:tracePt t="27585" x="6713538" y="3413125"/>
          <p14:tracePt t="27587" x="6705600" y="3413125"/>
          <p14:tracePt t="27589" x="6697663" y="3413125"/>
          <p14:tracePt t="27591" x="6689725" y="3421063"/>
          <p14:tracePt t="27593" x="6681788" y="3421063"/>
          <p14:tracePt t="27599" x="6673850" y="3421063"/>
          <p14:tracePt t="27601" x="6657975" y="3421063"/>
          <p14:tracePt t="27603" x="6657975" y="3429000"/>
          <p14:tracePt t="27606" x="6650038" y="3429000"/>
          <p14:tracePt t="27610" x="6642100" y="3429000"/>
          <p14:tracePt t="27617" x="6634163" y="3429000"/>
          <p14:tracePt t="27620" x="6626225" y="3429000"/>
          <p14:tracePt t="27635" x="6626225" y="3436938"/>
          <p14:tracePt t="27640" x="6618288" y="3436938"/>
          <p14:tracePt t="27653" x="6610350" y="3436938"/>
          <p14:tracePt t="27657" x="6602413" y="3436938"/>
          <p14:tracePt t="27662" x="6594475" y="3436938"/>
          <p14:tracePt t="27667" x="6586538" y="3436938"/>
          <p14:tracePt t="27670" x="6578600" y="3436938"/>
          <p14:tracePt t="27672" x="6570663" y="3436938"/>
          <p14:tracePt t="27674" x="6562725" y="3436938"/>
          <p14:tracePt t="27676" x="6554788" y="3436938"/>
          <p14:tracePt t="27677" x="6546850" y="3436938"/>
          <p14:tracePt t="27679" x="6538913" y="3436938"/>
          <p14:tracePt t="27684" x="6523038" y="3436938"/>
          <p14:tracePt t="27687" x="6499225" y="3436938"/>
          <p14:tracePt t="27689" x="6491288" y="3436938"/>
          <p14:tracePt t="27691" x="6483350" y="3436938"/>
          <p14:tracePt t="27693" x="6467475" y="3436938"/>
          <p14:tracePt t="27695" x="6459538" y="3436938"/>
          <p14:tracePt t="27699" x="6442075" y="3436938"/>
          <p14:tracePt t="27701" x="6426200" y="3436938"/>
          <p14:tracePt t="27702" x="6418263" y="3436938"/>
          <p14:tracePt t="27703" x="6394450" y="3436938"/>
          <p14:tracePt t="27705" x="6386513" y="3436938"/>
          <p14:tracePt t="27707" x="6370638" y="3436938"/>
          <p14:tracePt t="27709" x="6354763" y="3436938"/>
          <p14:tracePt t="27711" x="6346825" y="3436938"/>
          <p14:tracePt t="27714" x="6323013" y="3436938"/>
          <p14:tracePt t="27717" x="6299200" y="3436938"/>
          <p14:tracePt t="27719" x="6283325" y="3436938"/>
          <p14:tracePt t="27721" x="6267450" y="3436938"/>
          <p14:tracePt t="27723" x="6259513" y="3436938"/>
          <p14:tracePt t="27725" x="6235700" y="3436938"/>
          <p14:tracePt t="27727" x="6227763" y="3436938"/>
          <p14:tracePt t="27730" x="6219825" y="3436938"/>
          <p14:tracePt t="27734" x="6188075" y="3436938"/>
          <p14:tracePt t="27735" x="6180138" y="3436938"/>
          <p14:tracePt t="27737" x="6172200" y="3436938"/>
          <p14:tracePt t="27739" x="6156325" y="3436938"/>
          <p14:tracePt t="27741" x="6148388" y="3436938"/>
          <p14:tracePt t="27743" x="6140450" y="3436938"/>
          <p14:tracePt t="27745" x="6132513" y="3436938"/>
          <p14:tracePt t="27749" x="6116638" y="3436938"/>
          <p14:tracePt t="27751" x="6108700" y="3436938"/>
          <p14:tracePt t="27755" x="6100763" y="3436938"/>
          <p14:tracePt t="27759" x="6091238" y="3436938"/>
          <p14:tracePt t="27815" x="6100763" y="3436938"/>
          <p14:tracePt t="27822" x="6108700" y="3436938"/>
          <p14:tracePt t="27832" x="6124575" y="3436938"/>
          <p14:tracePt t="27839" x="6132513" y="3436938"/>
          <p14:tracePt t="27841" x="6140450" y="3436938"/>
          <p14:tracePt t="27849" x="6156325" y="3436938"/>
          <p14:tracePt t="27854" x="6164263" y="3436938"/>
          <p14:tracePt t="27856" x="6172200" y="3436938"/>
          <p14:tracePt t="27857" x="6172200" y="3429000"/>
          <p14:tracePt t="27859" x="6180138" y="3429000"/>
          <p14:tracePt t="27861" x="6188075" y="3429000"/>
          <p14:tracePt t="27863" x="6196013" y="3429000"/>
          <p14:tracePt t="27868" x="6203950" y="3429000"/>
          <p14:tracePt t="27870" x="6211888" y="3429000"/>
          <p14:tracePt t="27872" x="6219825" y="3421063"/>
          <p14:tracePt t="27873" x="6227763" y="3421063"/>
          <p14:tracePt t="27875" x="6235700" y="3421063"/>
          <p14:tracePt t="27877" x="6251575" y="3421063"/>
          <p14:tracePt t="27879" x="6267450" y="3413125"/>
          <p14:tracePt t="27883" x="6283325" y="3413125"/>
          <p14:tracePt t="27885" x="6299200" y="3413125"/>
          <p14:tracePt t="27887" x="6315075" y="3413125"/>
          <p14:tracePt t="27889" x="6323013" y="3413125"/>
          <p14:tracePt t="27891" x="6330950" y="3413125"/>
          <p14:tracePt t="27893" x="6346825" y="3413125"/>
          <p14:tracePt t="27895" x="6362700" y="3413125"/>
          <p14:tracePt t="27899" x="6394450" y="3413125"/>
          <p14:tracePt t="27901" x="6410325" y="3413125"/>
          <p14:tracePt t="27903" x="6418263" y="3413125"/>
          <p14:tracePt t="27905" x="6442075" y="3413125"/>
          <p14:tracePt t="27907" x="6459538" y="3413125"/>
          <p14:tracePt t="27909" x="6475413" y="3413125"/>
          <p14:tracePt t="27911" x="6491288" y="3413125"/>
          <p14:tracePt t="27913" x="6507163" y="3413125"/>
          <p14:tracePt t="27916" x="6523038" y="3413125"/>
          <p14:tracePt t="27918" x="6538913" y="3413125"/>
          <p14:tracePt t="27920" x="6554788" y="3413125"/>
          <p14:tracePt t="27921" x="6578600" y="3413125"/>
          <p14:tracePt t="27923" x="6602413" y="3413125"/>
          <p14:tracePt t="27924" x="6618288" y="3413125"/>
          <p14:tracePt t="27926" x="6634163" y="3413125"/>
          <p14:tracePt t="27928" x="6650038" y="3413125"/>
          <p14:tracePt t="27933" x="6681788" y="3413125"/>
          <p14:tracePt t="27935" x="6705600" y="3413125"/>
          <p14:tracePt t="27936" x="6721475" y="3413125"/>
          <p14:tracePt t="27938" x="6745288" y="3413125"/>
          <p14:tracePt t="27940" x="6761163" y="3413125"/>
          <p14:tracePt t="27942" x="6777038" y="3413125"/>
          <p14:tracePt t="27944" x="6802438" y="3413125"/>
          <p14:tracePt t="27946" x="6818313" y="3413125"/>
          <p14:tracePt t="27949" x="6834188" y="3413125"/>
          <p14:tracePt t="27951" x="6850063" y="3413125"/>
          <p14:tracePt t="27952" x="6873875" y="3421063"/>
          <p14:tracePt t="27954" x="6897688" y="3421063"/>
          <p14:tracePt t="27956" x="6913563" y="3421063"/>
          <p14:tracePt t="27958" x="6937375" y="3429000"/>
          <p14:tracePt t="27960" x="6953250" y="3429000"/>
          <p14:tracePt t="27962" x="6977063" y="3429000"/>
          <p14:tracePt t="27966" x="6992938" y="3429000"/>
          <p14:tracePt t="27968" x="7032625" y="3429000"/>
          <p14:tracePt t="27971" x="7048500" y="3429000"/>
          <p14:tracePt t="27972" x="7072313" y="3429000"/>
          <p14:tracePt t="27974" x="7088188" y="3436938"/>
          <p14:tracePt t="27976" x="7112000" y="3436938"/>
          <p14:tracePt t="27978" x="7135813" y="3436938"/>
          <p14:tracePt t="27982" x="7177088" y="3436938"/>
          <p14:tracePt t="27984" x="7192963" y="3436938"/>
          <p14:tracePt t="27987" x="7216775" y="3436938"/>
          <p14:tracePt t="27988" x="7232650" y="3436938"/>
          <p14:tracePt t="27990" x="7248525" y="3436938"/>
          <p14:tracePt t="27992" x="7272338" y="3436938"/>
          <p14:tracePt t="27994" x="7288213" y="3436938"/>
          <p14:tracePt t="27997" x="7304088" y="3436938"/>
          <p14:tracePt t="28001" x="7359650" y="3444875"/>
          <p14:tracePt t="28003" x="7375525" y="3444875"/>
          <p14:tracePt t="28005" x="7383463" y="3444875"/>
          <p14:tracePt t="28007" x="7399338" y="3444875"/>
          <p14:tracePt t="28009" x="7415213" y="3444875"/>
          <p14:tracePt t="28011" x="7431088" y="3452813"/>
          <p14:tracePt t="28013" x="7439025" y="3452813"/>
          <p14:tracePt t="28016" x="7446963" y="3452813"/>
          <p14:tracePt t="28018" x="7462838" y="3452813"/>
          <p14:tracePt t="28020" x="7478713" y="3452813"/>
          <p14:tracePt t="28021" x="7486650" y="3452813"/>
          <p14:tracePt t="28023" x="7504113" y="3452813"/>
          <p14:tracePt t="28027" x="7512050" y="3452813"/>
          <p14:tracePt t="28029" x="7527925" y="3452813"/>
          <p14:tracePt t="28032" x="7535863" y="3452813"/>
          <p14:tracePt t="28035" x="7551738" y="3452813"/>
          <p14:tracePt t="28039" x="7559675" y="3452813"/>
          <p14:tracePt t="28041" x="7567613" y="3452813"/>
          <p14:tracePt t="28043" x="7575550" y="3452813"/>
          <p14:tracePt t="28049" x="7583488" y="3452813"/>
          <p14:tracePt t="28053" x="7591425" y="3452813"/>
          <p14:tracePt t="28066" x="7599363" y="3452813"/>
          <p14:tracePt t="28070" x="7607300" y="3460750"/>
          <p14:tracePt t="28167" x="7599363" y="3460750"/>
          <p14:tracePt t="28175" x="7591425" y="3460750"/>
          <p14:tracePt t="28178" x="7591425" y="3468688"/>
          <p14:tracePt t="28179" x="7583488" y="3468688"/>
          <p14:tracePt t="28183" x="7567613" y="3468688"/>
          <p14:tracePt t="28188" x="7559675" y="3468688"/>
          <p14:tracePt t="28189" x="7543800" y="3476625"/>
          <p14:tracePt t="28191" x="7535863" y="3476625"/>
          <p14:tracePt t="28193" x="7527925" y="3476625"/>
          <p14:tracePt t="28195" x="7512050" y="3476625"/>
          <p14:tracePt t="28198" x="7496175" y="3476625"/>
          <p14:tracePt t="28201" x="7478713" y="3484563"/>
          <p14:tracePt t="28203" x="7454900" y="3492500"/>
          <p14:tracePt t="28205" x="7439025" y="3492500"/>
          <p14:tracePt t="28207" x="7415213" y="3492500"/>
          <p14:tracePt t="28209" x="7399338" y="3500438"/>
          <p14:tracePt t="28211" x="7375525" y="3500438"/>
          <p14:tracePt t="28214" x="7359650" y="3500438"/>
          <p14:tracePt t="28218" x="7312025" y="3508375"/>
          <p14:tracePt t="28221" x="7288213" y="3508375"/>
          <p14:tracePt t="28222" x="7256463" y="3508375"/>
          <p14:tracePt t="28224" x="7240588" y="3508375"/>
          <p14:tracePt t="28225" x="7208838" y="3508375"/>
          <p14:tracePt t="28227" x="7169150" y="3516313"/>
          <p14:tracePt t="28230" x="7145338" y="3516313"/>
          <p14:tracePt t="28235" x="7080250" y="3524250"/>
          <p14:tracePt t="28237" x="7024688" y="3524250"/>
          <p14:tracePt t="28239" x="6985000" y="3524250"/>
          <p14:tracePt t="28242" x="6953250" y="3524250"/>
          <p14:tracePt t="28244" x="6897688" y="3532188"/>
          <p14:tracePt t="28247" x="6858000" y="3532188"/>
          <p14:tracePt t="28252" x="6802438" y="3532188"/>
          <p14:tracePt t="28254" x="6745288" y="3540125"/>
          <p14:tracePt t="28256" x="6713538" y="3540125"/>
          <p14:tracePt t="28258" x="6697663" y="3540125"/>
          <p14:tracePt t="28262" x="6673850" y="3540125"/>
          <p14:tracePt t="28264" x="6626225" y="3540125"/>
          <p14:tracePt t="28267" x="6602413" y="3540125"/>
          <p14:tracePt t="28270" x="6570663" y="3540125"/>
          <p14:tracePt t="28272" x="6554788" y="3540125"/>
          <p14:tracePt t="28274" x="6530975" y="3540125"/>
          <p14:tracePt t="28277" x="6515100" y="3540125"/>
          <p14:tracePt t="28279" x="6507163" y="3540125"/>
          <p14:tracePt t="28282" x="6483350" y="3540125"/>
          <p14:tracePt t="28285" x="6475413" y="3540125"/>
          <p14:tracePt t="28288" x="6467475" y="3540125"/>
          <p14:tracePt t="28291" x="6451600" y="3540125"/>
          <p14:tracePt t="28295" x="6434138" y="3540125"/>
          <p14:tracePt t="28300" x="6426200" y="3540125"/>
          <p14:tracePt t="28303" x="6418263" y="3540125"/>
          <p14:tracePt t="28309" x="6410325" y="3532188"/>
          <p14:tracePt t="28310" x="6402388" y="3532188"/>
          <p14:tracePt t="28320" x="6394450" y="3532188"/>
          <p14:tracePt t="28329" x="6386513" y="3532188"/>
          <p14:tracePt t="28332" x="6386513" y="3524250"/>
          <p14:tracePt t="28339" x="6378575" y="3524250"/>
          <p14:tracePt t="28341" x="6370638" y="3524250"/>
          <p14:tracePt t="28349" x="6362700" y="3524250"/>
          <p14:tracePt t="28352" x="6354763" y="3524250"/>
          <p14:tracePt t="28355" x="6338888" y="3516313"/>
          <p14:tracePt t="28359" x="6330950" y="3516313"/>
          <p14:tracePt t="28361" x="6323013" y="3516313"/>
          <p14:tracePt t="28364" x="6315075" y="3516313"/>
          <p14:tracePt t="28366" x="6307138" y="3516313"/>
          <p14:tracePt t="28368" x="6299200" y="3508375"/>
          <p14:tracePt t="28369" x="6291263" y="3508375"/>
          <p14:tracePt t="28371" x="6275388" y="3508375"/>
          <p14:tracePt t="28373" x="6267450" y="3508375"/>
          <p14:tracePt t="28375" x="6259513" y="3508375"/>
          <p14:tracePt t="28377" x="6243638" y="3508375"/>
          <p14:tracePt t="28379" x="6235700" y="3508375"/>
          <p14:tracePt t="28382" x="6219825" y="3508375"/>
          <p14:tracePt t="28384" x="6211888" y="3508375"/>
          <p14:tracePt t="28385" x="6196013" y="3508375"/>
          <p14:tracePt t="28387" x="6180138" y="3508375"/>
          <p14:tracePt t="28389" x="6164263" y="3508375"/>
          <p14:tracePt t="28391" x="6156325" y="3500438"/>
          <p14:tracePt t="28393" x="6140450" y="3500438"/>
          <p14:tracePt t="28395" x="6124575" y="3500438"/>
          <p14:tracePt t="28396" x="6108700" y="3500438"/>
          <p14:tracePt t="28399" x="6100763" y="3500438"/>
          <p14:tracePt t="28403" x="6067425" y="3500438"/>
          <p14:tracePt t="28405" x="6059488" y="3500438"/>
          <p14:tracePt t="28406" x="6043613" y="3500438"/>
          <p14:tracePt t="28408" x="6035675" y="3500438"/>
          <p14:tracePt t="28410" x="6027738" y="3500438"/>
          <p14:tracePt t="28412" x="6003925" y="3500438"/>
          <p14:tracePt t="28414" x="5995988" y="3500438"/>
          <p14:tracePt t="28417" x="5988050" y="3500438"/>
          <p14:tracePt t="28418" x="5980113" y="3500438"/>
          <p14:tracePt t="28420" x="5956300" y="3500438"/>
          <p14:tracePt t="28422" x="5948363" y="3500438"/>
          <p14:tracePt t="28424" x="5940425" y="3500438"/>
          <p14:tracePt t="28426" x="5932488" y="3500438"/>
          <p14:tracePt t="28428" x="5916613" y="3500438"/>
          <p14:tracePt t="28431" x="5908675" y="3500438"/>
          <p14:tracePt t="28434" x="5892800" y="3500438"/>
          <p14:tracePt t="28437" x="5884863" y="3500438"/>
          <p14:tracePt t="28438" x="5876925" y="3492500"/>
          <p14:tracePt t="28443" x="5868988" y="3492500"/>
          <p14:tracePt t="28444" x="5861050" y="3492500"/>
          <p14:tracePt t="28448" x="5853113" y="3492500"/>
          <p14:tracePt t="28486" x="5861050" y="3492500"/>
          <p14:tracePt t="28491" x="5868988" y="3492500"/>
          <p14:tracePt t="28492" x="5876925" y="3492500"/>
          <p14:tracePt t="28494" x="5884863" y="3500438"/>
          <p14:tracePt t="28498" x="5892800" y="3500438"/>
          <p14:tracePt t="28501" x="5908675" y="3500438"/>
          <p14:tracePt t="28504" x="5916613" y="3500438"/>
          <p14:tracePt t="28507" x="5932488" y="3500438"/>
          <p14:tracePt t="28509" x="5940425" y="3500438"/>
          <p14:tracePt t="28510" x="5948363" y="3500438"/>
          <p14:tracePt t="28513" x="5956300" y="3500438"/>
          <p14:tracePt t="28516" x="5972175" y="3500438"/>
          <p14:tracePt t="28517" x="5980113" y="3500438"/>
          <p14:tracePt t="28519" x="5988050" y="3500438"/>
          <p14:tracePt t="28520" x="6003925" y="3500438"/>
          <p14:tracePt t="28523" x="6019800" y="3500438"/>
          <p14:tracePt t="28525" x="6027738" y="3500438"/>
          <p14:tracePt t="28526" x="6043613" y="3500438"/>
          <p14:tracePt t="28528" x="6059488" y="3500438"/>
          <p14:tracePt t="28532" x="6067425" y="3500438"/>
          <p14:tracePt t="28533" x="6091238" y="3500438"/>
          <p14:tracePt t="28535" x="6108700" y="3500438"/>
          <p14:tracePt t="28536" x="6124575" y="3500438"/>
          <p14:tracePt t="28538" x="6140450" y="3500438"/>
          <p14:tracePt t="28541" x="6156325" y="3500438"/>
          <p14:tracePt t="28543" x="6180138" y="3500438"/>
          <p14:tracePt t="28544" x="6196013" y="3500438"/>
          <p14:tracePt t="28550" x="6243638" y="3500438"/>
          <p14:tracePt t="28551" x="6259513" y="3492500"/>
          <p14:tracePt t="28553" x="6283325" y="3492500"/>
          <p14:tracePt t="28554" x="6299200" y="3492500"/>
          <p14:tracePt t="28557" x="6323013" y="3484563"/>
          <p14:tracePt t="28559" x="6346825" y="3484563"/>
          <p14:tracePt t="28560" x="6362700" y="3484563"/>
          <p14:tracePt t="28563" x="6386513" y="3476625"/>
          <p14:tracePt t="28566" x="6442075" y="3476625"/>
          <p14:tracePt t="28568" x="6459538" y="3476625"/>
          <p14:tracePt t="28570" x="6483350" y="3476625"/>
          <p14:tracePt t="28571" x="6507163" y="3476625"/>
          <p14:tracePt t="28574" x="6530975" y="3476625"/>
          <p14:tracePt t="28576" x="6554788" y="3476625"/>
          <p14:tracePt t="28577" x="6578600" y="3476625"/>
          <p14:tracePt t="28581" x="6602413" y="3468688"/>
          <p14:tracePt t="28583" x="6626225" y="3468688"/>
          <p14:tracePt t="28584" x="6650038" y="3468688"/>
          <p14:tracePt t="28586" x="6681788" y="3468688"/>
          <p14:tracePt t="28587" x="6705600" y="3468688"/>
          <p14:tracePt t="28589" x="6729413" y="3468688"/>
          <p14:tracePt t="28592" x="6753225" y="3468688"/>
          <p14:tracePt t="28594" x="6777038" y="3468688"/>
          <p14:tracePt t="28596" x="6794500" y="3468688"/>
          <p14:tracePt t="28599" x="6818313" y="3468688"/>
          <p14:tracePt t="28600" x="6842125" y="3468688"/>
          <p14:tracePt t="28601" x="6865938" y="3468688"/>
          <p14:tracePt t="28604" x="6889750" y="3468688"/>
          <p14:tracePt t="28606" x="6913563" y="3468688"/>
          <p14:tracePt t="28607" x="6937375" y="3468688"/>
          <p14:tracePt t="28610" x="6953250" y="3468688"/>
          <p14:tracePt t="28611" x="6977063" y="3468688"/>
          <p14:tracePt t="28615" x="7000875" y="3468688"/>
          <p14:tracePt t="28616" x="7016750" y="3468688"/>
          <p14:tracePt t="28618" x="7032625" y="3468688"/>
          <p14:tracePt t="28620" x="7056438" y="3468688"/>
          <p14:tracePt t="28621" x="7072313" y="3468688"/>
          <p14:tracePt t="28623" x="7088188" y="3468688"/>
          <p14:tracePt t="28626" x="7104063" y="3468688"/>
          <p14:tracePt t="28628" x="7119938" y="3468688"/>
          <p14:tracePt t="28631" x="7145338" y="3468688"/>
          <p14:tracePt t="28633" x="7161213" y="3468688"/>
          <p14:tracePt t="28634" x="7177088" y="3468688"/>
          <p14:tracePt t="28636" x="7192963" y="3468688"/>
          <p14:tracePt t="28637" x="7200900" y="3468688"/>
          <p14:tracePt t="28639" x="7224713" y="3468688"/>
          <p14:tracePt t="28642" x="7240588" y="3468688"/>
          <p14:tracePt t="28644" x="7256463" y="3468688"/>
          <p14:tracePt t="28646" x="7272338" y="3468688"/>
          <p14:tracePt t="28649" x="7296150" y="3468688"/>
          <p14:tracePt t="28651" x="7319963" y="3468688"/>
          <p14:tracePt t="28653" x="7335838" y="3468688"/>
          <p14:tracePt t="28654" x="7343775" y="3468688"/>
          <p14:tracePt t="28656" x="7351713" y="3468688"/>
          <p14:tracePt t="28659" x="7367588" y="3476625"/>
          <p14:tracePt t="28661" x="7391400" y="3476625"/>
          <p14:tracePt t="28665" x="7407275" y="3476625"/>
          <p14:tracePt t="28667" x="7423150" y="3476625"/>
          <p14:tracePt t="28669" x="7439025" y="3476625"/>
          <p14:tracePt t="28670" x="7446963" y="3476625"/>
          <p14:tracePt t="28673" x="7454900" y="3476625"/>
          <p14:tracePt t="28675" x="7462838" y="3476625"/>
          <p14:tracePt t="28677" x="7478713" y="3476625"/>
          <p14:tracePt t="28679" x="7486650" y="3476625"/>
          <p14:tracePt t="28682" x="7496175" y="3476625"/>
          <p14:tracePt t="28684" x="7504113" y="3476625"/>
          <p14:tracePt t="28685" x="7512050" y="3476625"/>
          <p14:tracePt t="28687" x="7519988" y="3476625"/>
          <p14:tracePt t="28689" x="7527925" y="3476625"/>
          <p14:tracePt t="28693" x="7543800" y="3476625"/>
          <p14:tracePt t="28695" x="7551738" y="3476625"/>
          <p14:tracePt t="28701" x="7567613" y="3476625"/>
          <p14:tracePt t="28703" x="7575550" y="3476625"/>
          <p14:tracePt t="28707" x="7583488" y="3476625"/>
          <p14:tracePt t="28716" x="7599363" y="3476625"/>
          <p14:tracePt t="28721" x="7607300" y="3476625"/>
          <p14:tracePt t="28724" x="7615238" y="3476625"/>
          <p14:tracePt t="28733" x="7623175" y="3476625"/>
          <p14:tracePt t="28734" x="7631113" y="3476625"/>
          <p14:tracePt t="28738" x="7639050" y="3476625"/>
          <p14:tracePt t="28744" x="7646988" y="3476625"/>
          <p14:tracePt t="28750" x="7654925" y="3476625"/>
          <p14:tracePt t="28752" x="7662863" y="3476625"/>
          <p14:tracePt t="28756" x="7670800" y="3476625"/>
          <p14:tracePt t="28762" x="7678738" y="3476625"/>
          <p14:tracePt t="28767" x="7686675" y="3476625"/>
          <p14:tracePt t="28768" x="7694613" y="3476625"/>
          <p14:tracePt t="28773" x="7702550" y="3476625"/>
          <p14:tracePt t="28778" x="7710488" y="3476625"/>
          <p14:tracePt t="28783" x="7718425" y="3476625"/>
          <p14:tracePt t="28788" x="7726363" y="3476625"/>
          <p14:tracePt t="28792" x="7734300" y="3476625"/>
          <p14:tracePt t="28799" x="7742238" y="3476625"/>
          <p14:tracePt t="28806" x="7742238" y="3484563"/>
          <p14:tracePt t="28902" x="7742238" y="3492500"/>
          <p14:tracePt t="28906" x="7750175" y="3492500"/>
          <p14:tracePt t="28910" x="7750175" y="3500438"/>
          <p14:tracePt t="28922" x="7750175" y="3508375"/>
          <p14:tracePt t="28928" x="7750175" y="3516313"/>
          <p14:tracePt t="28937" x="7750175" y="3524250"/>
          <p14:tracePt t="28947" x="7750175" y="3532188"/>
          <p14:tracePt t="28952" x="7750175" y="3540125"/>
          <p14:tracePt t="28954" x="7758113" y="3540125"/>
          <p14:tracePt t="28960" x="7758113" y="3548063"/>
          <p14:tracePt t="28967" x="7766050" y="3548063"/>
          <p14:tracePt t="28969" x="7766050" y="3556000"/>
          <p14:tracePt t="28980" x="7766050" y="3563938"/>
          <p14:tracePt t="28987" x="7773988" y="3563938"/>
          <p14:tracePt t="28991" x="7773988" y="3571875"/>
          <p14:tracePt t="29000" x="7773988" y="3579813"/>
          <p14:tracePt t="29005" x="7773988" y="3587750"/>
          <p14:tracePt t="29007" x="7781925" y="3587750"/>
          <p14:tracePt t="29019" x="7781925" y="3595688"/>
          <p14:tracePt t="29021" x="7789863" y="3605213"/>
          <p14:tracePt t="29025" x="7789863" y="3613150"/>
          <p14:tracePt t="29027" x="7797800" y="3613150"/>
          <p14:tracePt t="29032" x="7797800" y="3621088"/>
          <p14:tracePt t="29037" x="7797800" y="3629025"/>
          <p14:tracePt t="29041" x="7805738" y="3636963"/>
          <p14:tracePt t="29046" x="7805738" y="3644900"/>
          <p14:tracePt t="29050" x="7805738" y="3652838"/>
          <p14:tracePt t="29053" x="7813675" y="3660775"/>
          <p14:tracePt t="29055" x="7813675" y="3668713"/>
          <p14:tracePt t="29058" x="7813675" y="3676650"/>
          <p14:tracePt t="29060" x="7813675" y="3684588"/>
          <p14:tracePt t="29063" x="7813675" y="3692525"/>
          <p14:tracePt t="29068" x="7821613" y="3700463"/>
          <p14:tracePt t="29070" x="7821613" y="3708400"/>
          <p14:tracePt t="29072" x="7829550" y="3716338"/>
          <p14:tracePt t="29076" x="7829550" y="3724275"/>
          <p14:tracePt t="29082" x="7829550" y="3740150"/>
          <p14:tracePt t="29087" x="7829550" y="3748088"/>
          <p14:tracePt t="29090" x="7829550" y="3756025"/>
          <p14:tracePt t="29094" x="7829550" y="3763963"/>
          <p14:tracePt t="29103" x="7829550" y="3771900"/>
          <p14:tracePt t="29108" x="7829550" y="3779838"/>
          <p14:tracePt t="29110" x="7821613" y="3779838"/>
          <p14:tracePt t="29134" x="7781925" y="3803650"/>
          <p14:tracePt t="29138" x="7766050" y="3803650"/>
          <p14:tracePt t="29139" x="7750175" y="3811588"/>
          <p14:tracePt t="29141" x="7742238" y="3811588"/>
          <p14:tracePt t="29143" x="7734300" y="3819525"/>
          <p14:tracePt t="29145" x="7718425" y="3819525"/>
          <p14:tracePt t="29149" x="7710488" y="3819525"/>
          <p14:tracePt t="29151" x="7702550" y="3819525"/>
          <p14:tracePt t="29152" x="7694613" y="3819525"/>
          <p14:tracePt t="29154" x="7670800" y="3819525"/>
          <p14:tracePt t="29155" x="7662863" y="3827463"/>
          <p14:tracePt t="29157" x="7646988" y="3827463"/>
          <p14:tracePt t="29159" x="7631113" y="3827463"/>
          <p14:tracePt t="29161" x="7615238" y="3835400"/>
          <p14:tracePt t="29165" x="7567613" y="3835400"/>
          <p14:tracePt t="29167" x="7551738" y="3835400"/>
          <p14:tracePt t="29169" x="7527925" y="3843338"/>
          <p14:tracePt t="29171" x="7504113" y="3843338"/>
          <p14:tracePt t="29173" x="7486650" y="3843338"/>
          <p14:tracePt t="29174" x="7454900" y="3843338"/>
          <p14:tracePt t="29176" x="7431088" y="3843338"/>
          <p14:tracePt t="29179" x="7399338" y="3843338"/>
          <p14:tracePt t="29182" x="7383463" y="3851275"/>
          <p14:tracePt t="29185" x="7327900" y="3851275"/>
          <p14:tracePt t="29187" x="7304088" y="3859213"/>
          <p14:tracePt t="29188" x="7280275" y="3859213"/>
          <p14:tracePt t="29190" x="7256463" y="3859213"/>
          <p14:tracePt t="29192" x="7232650" y="3867150"/>
          <p14:tracePt t="29194" x="7216775" y="3867150"/>
          <p14:tracePt t="29197" x="7192963" y="3867150"/>
          <p14:tracePt t="29200" x="7169150" y="3867150"/>
          <p14:tracePt t="29201" x="7145338" y="3867150"/>
          <p14:tracePt t="29203" x="7119938" y="3867150"/>
          <p14:tracePt t="29205" x="7104063" y="3867150"/>
          <p14:tracePt t="29206" x="7080250" y="3867150"/>
          <p14:tracePt t="29207" x="7064375" y="3875088"/>
          <p14:tracePt t="29210" x="7048500" y="3875088"/>
          <p14:tracePt t="29212" x="7032625" y="3875088"/>
          <p14:tracePt t="29218" x="6977063" y="3875088"/>
          <p14:tracePt t="29220" x="6961188" y="3875088"/>
          <p14:tracePt t="29222" x="6953250" y="3875088"/>
          <p14:tracePt t="29223" x="6945313" y="3875088"/>
          <p14:tracePt t="29226" x="6929438" y="3875088"/>
          <p14:tracePt t="29228" x="6913563" y="3875088"/>
          <p14:tracePt t="29231" x="6905625" y="3875088"/>
          <p14:tracePt t="29233" x="6897688" y="3875088"/>
          <p14:tracePt t="29234" x="6889750" y="3875088"/>
          <p14:tracePt t="29238" x="6873875" y="3875088"/>
          <p14:tracePt t="29241" x="6865938" y="3875088"/>
          <p14:tracePt t="29244" x="6858000" y="3875088"/>
          <p14:tracePt t="29247" x="6850063" y="3875088"/>
          <p14:tracePt t="29250" x="6842125" y="3875088"/>
          <p14:tracePt t="29254" x="6834188" y="3875088"/>
          <p14:tracePt t="29260" x="6826250" y="3875088"/>
          <p14:tracePt t="29262" x="6818313" y="3875088"/>
          <p14:tracePt t="29265" x="6818313" y="3867150"/>
          <p14:tracePt t="29269" x="6810375" y="3867150"/>
          <p14:tracePt t="29274" x="6802438" y="3867150"/>
          <p14:tracePt t="29281" x="6802438" y="3859213"/>
          <p14:tracePt t="29283" x="6794500" y="3859213"/>
          <p14:tracePt t="29285" x="6784975" y="3859213"/>
          <p14:tracePt t="29290" x="6777038" y="3859213"/>
          <p14:tracePt t="29294" x="6769100" y="3859213"/>
          <p14:tracePt t="29299" x="6761163" y="3859213"/>
          <p14:tracePt t="29301" x="6745288" y="3851275"/>
          <p14:tracePt t="29305" x="6737350" y="3851275"/>
          <p14:tracePt t="29307" x="6729413" y="3851275"/>
          <p14:tracePt t="29309" x="6721475" y="3851275"/>
          <p14:tracePt t="29311" x="6713538" y="3851275"/>
          <p14:tracePt t="29314" x="6705600" y="3851275"/>
          <p14:tracePt t="29316" x="6697663" y="3843338"/>
          <p14:tracePt t="29317" x="6681788" y="3843338"/>
          <p14:tracePt t="29320" x="6673850" y="3843338"/>
          <p14:tracePt t="29321" x="6665913" y="3843338"/>
          <p14:tracePt t="29323" x="6650038" y="3843338"/>
          <p14:tracePt t="29325" x="6634163" y="3843338"/>
          <p14:tracePt t="29327" x="6626225" y="3843338"/>
          <p14:tracePt t="29329" x="6618288" y="3835400"/>
          <p14:tracePt t="29332" x="6594475" y="3835400"/>
          <p14:tracePt t="29334" x="6586538" y="3835400"/>
          <p14:tracePt t="29335" x="6570663" y="3835400"/>
          <p14:tracePt t="29337" x="6554788" y="3835400"/>
          <p14:tracePt t="29339" x="6538913" y="3835400"/>
          <p14:tracePt t="29341" x="6523038" y="3835400"/>
          <p14:tracePt t="29343" x="6507163" y="3835400"/>
          <p14:tracePt t="29345" x="6491288" y="3827463"/>
          <p14:tracePt t="29347" x="6475413" y="3827463"/>
          <p14:tracePt t="29349" x="6459538" y="3827463"/>
          <p14:tracePt t="29351" x="6442075" y="3827463"/>
          <p14:tracePt t="29353" x="6426200" y="3827463"/>
          <p14:tracePt t="29355" x="6402388" y="3827463"/>
          <p14:tracePt t="29357" x="6394450" y="3827463"/>
          <p14:tracePt t="29359" x="6378575" y="3827463"/>
          <p14:tracePt t="29361" x="6362700" y="3827463"/>
          <p14:tracePt t="29365" x="6330950" y="3819525"/>
          <p14:tracePt t="29367" x="6315075" y="3819525"/>
          <p14:tracePt t="29370" x="6291263" y="3819525"/>
          <p14:tracePt t="29373" x="6275388" y="3811588"/>
          <p14:tracePt t="29374" x="6259513" y="3811588"/>
          <p14:tracePt t="29377" x="6251575" y="3811588"/>
          <p14:tracePt t="29378" x="6243638" y="3811588"/>
          <p14:tracePt t="29381" x="6227763" y="3811588"/>
          <p14:tracePt t="29383" x="6219825" y="3811588"/>
          <p14:tracePt t="29384" x="6211888" y="3811588"/>
          <p14:tracePt t="29387" x="6203950" y="3811588"/>
          <p14:tracePt t="29388" x="6196013" y="3811588"/>
          <p14:tracePt t="29390" x="6188075" y="3811588"/>
          <p14:tracePt t="29392" x="6180138" y="3811588"/>
          <p14:tracePt t="29398" x="6172200" y="3811588"/>
          <p14:tracePt t="29400" x="6164263" y="3811588"/>
          <p14:tracePt t="29404" x="6156325" y="3811588"/>
          <p14:tracePt t="29452" x="6164263" y="3811588"/>
          <p14:tracePt t="29457" x="6172200" y="3811588"/>
          <p14:tracePt t="29459" x="6172200" y="3819525"/>
          <p14:tracePt t="29464" x="6180138" y="3819525"/>
          <p14:tracePt t="29467" x="6188075" y="3827463"/>
          <p14:tracePt t="29469" x="6196013" y="3827463"/>
          <p14:tracePt t="29472" x="6196013" y="3835400"/>
          <p14:tracePt t="29473" x="6203950" y="3835400"/>
          <p14:tracePt t="29475" x="6211888" y="3843338"/>
          <p14:tracePt t="29477" x="6219825" y="3843338"/>
          <p14:tracePt t="29479" x="6227763" y="3843338"/>
          <p14:tracePt t="29482" x="6227763" y="3851275"/>
          <p14:tracePt t="29484" x="6243638" y="3859213"/>
          <p14:tracePt t="29485" x="6251575" y="3859213"/>
          <p14:tracePt t="29487" x="6259513" y="3859213"/>
          <p14:tracePt t="29489" x="6275388" y="3867150"/>
          <p14:tracePt t="29491" x="6283325" y="3867150"/>
          <p14:tracePt t="29493" x="6299200" y="3875088"/>
          <p14:tracePt t="29495" x="6307138" y="3875088"/>
          <p14:tracePt t="29499" x="6323013" y="3875088"/>
          <p14:tracePt t="29501" x="6354763" y="3883025"/>
          <p14:tracePt t="29503" x="6370638" y="3890963"/>
          <p14:tracePt t="29506" x="6386513" y="3890963"/>
          <p14:tracePt t="29507" x="6410325" y="3898900"/>
          <p14:tracePt t="29509" x="6434138" y="3906838"/>
          <p14:tracePt t="29511" x="6451600" y="3906838"/>
          <p14:tracePt t="29514" x="6475413" y="3914775"/>
          <p14:tracePt t="29517" x="6523038" y="3922713"/>
          <p14:tracePt t="29519" x="6546850" y="3922713"/>
          <p14:tracePt t="29521" x="6578600" y="3930650"/>
          <p14:tracePt t="29523" x="6602413" y="3930650"/>
          <p14:tracePt t="29525" x="6626225" y="3938588"/>
          <p14:tracePt t="29527" x="6657975" y="3938588"/>
          <p14:tracePt t="29530" x="6697663" y="3948113"/>
          <p14:tracePt t="29532" x="6721475" y="3956050"/>
          <p14:tracePt t="29534" x="6753225" y="3956050"/>
          <p14:tracePt t="29536" x="6802438" y="3971925"/>
          <p14:tracePt t="29537" x="6834188" y="3971925"/>
          <p14:tracePt t="29540" x="6913563" y="3979863"/>
          <p14:tracePt t="29542" x="6945313" y="3979863"/>
          <p14:tracePt t="29544" x="6977063" y="3979863"/>
          <p14:tracePt t="29548" x="7056438" y="3987800"/>
          <p14:tracePt t="29551" x="7096125" y="3995738"/>
          <p14:tracePt t="29552" x="7135813" y="4003675"/>
          <p14:tracePt t="29554" x="7169150" y="4011613"/>
          <p14:tracePt t="29556" x="7200900" y="4011613"/>
          <p14:tracePt t="29558" x="7248525" y="4019550"/>
          <p14:tracePt t="29560" x="7288213" y="4027488"/>
          <p14:tracePt t="29562" x="7335838" y="4027488"/>
          <p14:tracePt t="29565" x="7367588" y="4035425"/>
          <p14:tracePt t="29568" x="7454900" y="4051300"/>
          <p14:tracePt t="29570" x="7486650" y="4051300"/>
          <p14:tracePt t="29572" x="7527925" y="4051300"/>
          <p14:tracePt t="29574" x="7567613" y="4059238"/>
          <p14:tracePt t="29576" x="7615238" y="4067175"/>
          <p14:tracePt t="29578" x="7654925" y="4067175"/>
          <p14:tracePt t="29580" x="7686675" y="4075113"/>
          <p14:tracePt t="29583" x="7726363" y="4083050"/>
          <p14:tracePt t="29585" x="7758113" y="4090988"/>
          <p14:tracePt t="29586" x="7805738" y="4090988"/>
          <p14:tracePt t="29589" x="7839075" y="4098925"/>
          <p14:tracePt t="29590" x="7878763" y="4106863"/>
          <p14:tracePt t="29592" x="7918450" y="4106863"/>
          <p14:tracePt t="29594" x="7950200" y="4114800"/>
          <p14:tracePt t="29598" x="8021638" y="4122738"/>
          <p14:tracePt t="29600" x="8053388" y="4130675"/>
          <p14:tracePt t="29602" x="8093075" y="4138613"/>
          <p14:tracePt t="29604" x="8124825" y="4138613"/>
          <p14:tracePt t="29606" x="8156575" y="4138613"/>
          <p14:tracePt t="29608" x="8189913" y="4146550"/>
          <p14:tracePt t="29610" x="8213725" y="4146550"/>
          <p14:tracePt t="29612" x="8245475" y="4154488"/>
          <p14:tracePt t="29614" x="8285163" y="4162425"/>
          <p14:tracePt t="29617" x="8308975" y="4162425"/>
          <p14:tracePt t="29619" x="8340725" y="4162425"/>
          <p14:tracePt t="29622" x="8388350" y="4162425"/>
          <p14:tracePt t="29623" x="8412163" y="4170363"/>
          <p14:tracePt t="29625" x="8443913" y="4170363"/>
          <p14:tracePt t="29627" x="8467725" y="4178300"/>
          <p14:tracePt t="29629" x="8483600" y="4178300"/>
          <p14:tracePt t="29632" x="8507413" y="4186238"/>
          <p14:tracePt t="29633" x="8531225" y="4186238"/>
          <p14:tracePt t="29635" x="8548688" y="4186238"/>
          <p14:tracePt t="29637" x="8572500" y="4186238"/>
          <p14:tracePt t="29639" x="8596313" y="4186238"/>
          <p14:tracePt t="29641" x="8612188" y="4194175"/>
          <p14:tracePt t="29643" x="8628063" y="4194175"/>
          <p14:tracePt t="29645" x="8643938" y="4194175"/>
          <p14:tracePt t="29647" x="8659813" y="4202113"/>
          <p14:tracePt t="29649" x="8675688" y="4202113"/>
          <p14:tracePt t="29651" x="8691563" y="4210050"/>
          <p14:tracePt t="29653" x="8699500" y="4210050"/>
          <p14:tracePt t="29655" x="8715375" y="4210050"/>
          <p14:tracePt t="29657" x="8723313" y="4210050"/>
          <p14:tracePt t="29659" x="8731250" y="4217988"/>
          <p14:tracePt t="29661" x="8739188" y="4217988"/>
          <p14:tracePt t="29666" x="8747125" y="4217988"/>
          <p14:tracePt t="29667" x="8747125" y="4225925"/>
          <p14:tracePt t="29669" x="8755063" y="4225925"/>
          <p14:tracePt t="29691" x="8755063" y="4233863"/>
          <p14:tracePt t="29702" x="8755063" y="4241800"/>
          <p14:tracePt t="29708" x="8755063" y="4249738"/>
          <p14:tracePt t="29710" x="8747125" y="4257675"/>
          <p14:tracePt t="29714" x="8739188" y="4265613"/>
          <p14:tracePt t="29716" x="8731250" y="4273550"/>
          <p14:tracePt t="29718" x="8723313" y="4281488"/>
          <p14:tracePt t="29723" x="8707438" y="4291013"/>
          <p14:tracePt t="29724" x="8699500" y="4306888"/>
          <p14:tracePt t="29726" x="8683625" y="4314825"/>
          <p14:tracePt t="29728" x="8683625" y="4322763"/>
          <p14:tracePt t="29731" x="8675688" y="4330700"/>
          <p14:tracePt t="29733" x="8651875" y="4346575"/>
          <p14:tracePt t="29735" x="8643938" y="4362450"/>
          <p14:tracePt t="29737" x="8628063" y="4370388"/>
          <p14:tracePt t="29739" x="8604250" y="4394200"/>
          <p14:tracePt t="29741" x="8596313" y="4402138"/>
          <p14:tracePt t="29742" x="8580438" y="4418013"/>
          <p14:tracePt t="29744" x="8556625" y="4433888"/>
          <p14:tracePt t="29748" x="8523288" y="4473575"/>
          <p14:tracePt t="29750" x="8499475" y="4489450"/>
          <p14:tracePt t="29753" x="8483600" y="4497388"/>
          <p14:tracePt t="29755" x="8467725" y="4521200"/>
          <p14:tracePt t="29757" x="8443913" y="4537075"/>
          <p14:tracePt t="29758" x="8428038" y="4552950"/>
          <p14:tracePt t="29760" x="8404225" y="4576763"/>
          <p14:tracePt t="29762" x="8380413" y="4592638"/>
          <p14:tracePt t="29765" x="8364538" y="4616450"/>
          <p14:tracePt t="29766" x="8340725" y="4633913"/>
          <p14:tracePt t="29768" x="8316913" y="4649788"/>
          <p14:tracePt t="29771" x="8293100" y="4673600"/>
          <p14:tracePt t="29773" x="8261350" y="4697413"/>
          <p14:tracePt t="29774" x="8253413" y="4721225"/>
          <p14:tracePt t="29776" x="8221663" y="4745038"/>
          <p14:tracePt t="29778" x="8205788" y="4760913"/>
          <p14:tracePt t="29781" x="8189913" y="4776788"/>
          <p14:tracePt t="29783" x="8140700" y="4816475"/>
          <p14:tracePt t="29786" x="8116888" y="4832350"/>
          <p14:tracePt t="29787" x="8093075" y="4856163"/>
          <p14:tracePt t="29789" x="8077200" y="4872038"/>
          <p14:tracePt t="29791" x="8053388" y="4895850"/>
          <p14:tracePt t="29793" x="8037513" y="4903788"/>
          <p14:tracePt t="29795" x="8021638" y="4919663"/>
          <p14:tracePt t="29797" x="8005763" y="4943475"/>
          <p14:tracePt t="29799" x="7981950" y="4959350"/>
          <p14:tracePt t="29802" x="7966075" y="4976813"/>
          <p14:tracePt t="29803" x="7950200" y="5000625"/>
          <p14:tracePt t="29805" x="7934325" y="5016500"/>
          <p14:tracePt t="29807" x="7918450" y="5024438"/>
          <p14:tracePt t="29809" x="7902575" y="5048250"/>
          <p14:tracePt t="29811" x="7878763" y="5064125"/>
          <p14:tracePt t="29813" x="7870825" y="5080000"/>
          <p14:tracePt t="29815" x="7847013" y="5095875"/>
          <p14:tracePt t="29817" x="7829550" y="5111750"/>
          <p14:tracePt t="29819" x="7813675" y="5127625"/>
          <p14:tracePt t="29821" x="7797800" y="5151438"/>
          <p14:tracePt t="29824" x="7773988" y="5167313"/>
          <p14:tracePt t="29826" x="7758113" y="5183188"/>
          <p14:tracePt t="29827" x="7750175" y="5199063"/>
          <p14:tracePt t="29829" x="7726363" y="5214938"/>
          <p14:tracePt t="29832" x="7710488" y="5230813"/>
          <p14:tracePt t="29833" x="7694613" y="5246688"/>
          <p14:tracePt t="29835" x="7670800" y="5262563"/>
          <p14:tracePt t="29837" x="7662863" y="5278438"/>
          <p14:tracePt t="29839" x="7639050" y="5294313"/>
          <p14:tracePt t="29841" x="7623175" y="5302250"/>
          <p14:tracePt t="29843" x="7607300" y="5327650"/>
          <p14:tracePt t="29845" x="7591425" y="5343525"/>
          <p14:tracePt t="29847" x="7575550" y="5359400"/>
          <p14:tracePt t="29850" x="7559675" y="5367338"/>
          <p14:tracePt t="29852" x="7543800" y="5383213"/>
          <p14:tracePt t="29853" x="7527925" y="5399088"/>
          <p14:tracePt t="29855" x="7519988" y="5414963"/>
          <p14:tracePt t="29857" x="7496175" y="5422900"/>
          <p14:tracePt t="29859" x="7486650" y="5438775"/>
          <p14:tracePt t="29861" x="7470775" y="5446713"/>
          <p14:tracePt t="29864" x="7454900" y="5462588"/>
          <p14:tracePt t="29867" x="7431088" y="5486400"/>
          <p14:tracePt t="29868" x="7415213" y="5494338"/>
          <p14:tracePt t="29870" x="7407275" y="5510213"/>
          <p14:tracePt t="29872" x="7391400" y="5510213"/>
          <p14:tracePt t="29874" x="7375525" y="5518150"/>
          <p14:tracePt t="29876" x="7359650" y="5534025"/>
          <p14:tracePt t="29878" x="7351713" y="5534025"/>
          <p14:tracePt t="29880" x="7335838" y="5549900"/>
          <p14:tracePt t="29882" x="7319963" y="5549900"/>
          <p14:tracePt t="29884" x="7312025" y="5557838"/>
          <p14:tracePt t="29886" x="7296150" y="5565775"/>
          <p14:tracePt t="29888" x="7288213" y="5565775"/>
          <p14:tracePt t="29890" x="7272338" y="5581650"/>
          <p14:tracePt t="29892" x="7264400" y="5581650"/>
          <p14:tracePt t="29894" x="7256463" y="5589588"/>
          <p14:tracePt t="29897" x="7240588" y="5589588"/>
          <p14:tracePt t="29898" x="7232650" y="5597525"/>
          <p14:tracePt t="29900" x="7224713" y="5597525"/>
          <p14:tracePt t="29902" x="7216775" y="5597525"/>
          <p14:tracePt t="29904" x="7208838" y="5605463"/>
          <p14:tracePt t="29906" x="7200900" y="5605463"/>
          <p14:tracePt t="29908" x="7192963" y="5605463"/>
          <p14:tracePt t="29910" x="7185025" y="5605463"/>
          <p14:tracePt t="29912" x="7177088" y="5605463"/>
          <p14:tracePt t="29915" x="7169150" y="5605463"/>
          <p14:tracePt t="29918" x="7153275" y="5605463"/>
          <p14:tracePt t="29922" x="7145338" y="5605463"/>
          <p14:tracePt t="29924" x="7135813" y="5605463"/>
          <p14:tracePt t="29926" x="7127875" y="5605463"/>
          <p14:tracePt t="29931" x="7119938" y="5605463"/>
          <p14:tracePt t="29933" x="7112000" y="5605463"/>
          <p14:tracePt t="29936" x="7104063" y="5605463"/>
          <p14:tracePt t="29938" x="7096125" y="5605463"/>
          <p14:tracePt t="29942" x="7088188" y="5605463"/>
          <p14:tracePt t="29947" x="7080250" y="5605463"/>
          <p14:tracePt t="29949" x="7072313" y="5605463"/>
          <p14:tracePt t="29951" x="7064375" y="5605463"/>
          <p14:tracePt t="29955" x="7056438" y="5597525"/>
          <p14:tracePt t="29959" x="7048500" y="5597525"/>
          <p14:tracePt t="29963" x="7032625" y="5589588"/>
          <p14:tracePt t="29967" x="7024688" y="5589588"/>
          <p14:tracePt t="29971" x="7008813" y="5581650"/>
          <p14:tracePt t="29975" x="7000875" y="5573713"/>
          <p14:tracePt t="29981" x="6985000" y="5565775"/>
          <p14:tracePt t="29983" x="6977063" y="5565775"/>
          <p14:tracePt t="29985" x="6977063" y="5557838"/>
          <p14:tracePt t="29987" x="6961188" y="5557838"/>
          <p14:tracePt t="29989" x="6961188" y="5549900"/>
          <p14:tracePt t="29992" x="6953250" y="5541963"/>
          <p14:tracePt t="29993" x="6945313" y="5541963"/>
          <p14:tracePt t="29997" x="6929438" y="5534025"/>
          <p14:tracePt t="30001" x="6921500" y="5526088"/>
          <p14:tracePt t="30005" x="6913563" y="5526088"/>
          <p14:tracePt t="30007" x="6905625" y="5518150"/>
          <p14:tracePt t="30010" x="6897688" y="5510213"/>
          <p14:tracePt t="30011" x="6889750" y="5502275"/>
          <p14:tracePt t="30014" x="6881813" y="5502275"/>
          <p14:tracePt t="30016" x="6873875" y="5494338"/>
          <p14:tracePt t="30017" x="6865938" y="5494338"/>
          <p14:tracePt t="30019" x="6858000" y="5478463"/>
          <p14:tracePt t="30021" x="6850063" y="5478463"/>
          <p14:tracePt t="30023" x="6850063" y="5470525"/>
          <p14:tracePt t="30025" x="6842125" y="5470525"/>
          <p14:tracePt t="30028" x="6826250" y="5454650"/>
          <p14:tracePt t="30031" x="6810375" y="5454650"/>
          <p14:tracePt t="30033" x="6810375" y="5438775"/>
          <p14:tracePt t="30034" x="6794500" y="5438775"/>
          <p14:tracePt t="30036" x="6784975" y="5430838"/>
          <p14:tracePt t="30038" x="6777038" y="5422900"/>
          <p14:tracePt t="30040" x="6769100" y="5414963"/>
          <p14:tracePt t="30042" x="6761163" y="5407025"/>
          <p14:tracePt t="30044" x="6745288" y="5407025"/>
          <p14:tracePt t="30047" x="6737350" y="5399088"/>
          <p14:tracePt t="30050" x="6721475" y="5383213"/>
          <p14:tracePt t="30052" x="6713538" y="5375275"/>
          <p14:tracePt t="30054" x="6705600" y="5367338"/>
          <p14:tracePt t="30056" x="6697663" y="5359400"/>
          <p14:tracePt t="30058" x="6689725" y="5359400"/>
          <p14:tracePt t="30060" x="6681788" y="5351463"/>
          <p14:tracePt t="30063" x="6673850" y="5343525"/>
          <p14:tracePt t="30066" x="6657975" y="5335588"/>
          <p14:tracePt t="30068" x="6650038" y="5335588"/>
          <p14:tracePt t="30070" x="6642100" y="5327650"/>
          <p14:tracePt t="30072" x="6634163" y="5319713"/>
          <p14:tracePt t="30074" x="6626225" y="5310188"/>
          <p14:tracePt t="30077" x="6618288" y="5302250"/>
          <p14:tracePt t="30078" x="6602413" y="5302250"/>
          <p14:tracePt t="30080" x="6602413" y="5294313"/>
          <p14:tracePt t="30083" x="6594475" y="5294313"/>
          <p14:tracePt t="30084" x="6586538" y="5294313"/>
          <p14:tracePt t="30086" x="6578600" y="5286375"/>
          <p14:tracePt t="30088" x="6578600" y="5278438"/>
          <p14:tracePt t="30090" x="6562725" y="5278438"/>
          <p14:tracePt t="30094" x="6554788" y="5270500"/>
          <p14:tracePt t="30099" x="6546850" y="5270500"/>
          <p14:tracePt t="30100" x="6546850" y="5262563"/>
          <p14:tracePt t="30101" x="6538913" y="5262563"/>
          <p14:tracePt t="30103" x="6530975" y="5262563"/>
          <p14:tracePt t="30116" x="6515100" y="5254625"/>
          <p14:tracePt t="30121" x="6507163" y="5254625"/>
          <p14:tracePt t="30175" x="6507163" y="5262563"/>
          <p14:tracePt t="30181" x="6515100" y="5270500"/>
          <p14:tracePt t="30185" x="6515100" y="5278438"/>
          <p14:tracePt t="30186" x="6523038" y="5278438"/>
          <p14:tracePt t="30190" x="6530975" y="5286375"/>
          <p14:tracePt t="30192" x="6538913" y="5294313"/>
          <p14:tracePt t="30197" x="6546850" y="5302250"/>
          <p14:tracePt t="30200" x="6562725" y="5310188"/>
          <p14:tracePt t="30201" x="6570663" y="5319713"/>
          <p14:tracePt t="30204" x="6578600" y="5319713"/>
          <p14:tracePt t="30206" x="6594475" y="5327650"/>
          <p14:tracePt t="30208" x="6602413" y="5335588"/>
          <p14:tracePt t="30210" x="6610350" y="5335588"/>
          <p14:tracePt t="30212" x="6626225" y="5343525"/>
          <p14:tracePt t="30215" x="6634163" y="5343525"/>
          <p14:tracePt t="30217" x="6642100" y="5351463"/>
          <p14:tracePt t="30219" x="6657975" y="5351463"/>
          <p14:tracePt t="30220" x="6681788" y="5359400"/>
          <p14:tracePt t="30222" x="6697663" y="5367338"/>
          <p14:tracePt t="30224" x="6705600" y="5367338"/>
          <p14:tracePt t="30226" x="6721475" y="5375275"/>
          <p14:tracePt t="30229" x="6745288" y="5375275"/>
          <p14:tracePt t="30232" x="6777038" y="5383213"/>
          <p14:tracePt t="30235" x="6794500" y="5383213"/>
          <p14:tracePt t="30236" x="6818313" y="5383213"/>
          <p14:tracePt t="30238" x="6834188" y="5391150"/>
          <p14:tracePt t="30240" x="6850063" y="5391150"/>
          <p14:tracePt t="30242" x="6873875" y="5399088"/>
          <p14:tracePt t="30245" x="6897688" y="5399088"/>
          <p14:tracePt t="30248" x="6937375" y="5399088"/>
          <p14:tracePt t="30250" x="6953250" y="5399088"/>
          <p14:tracePt t="30252" x="6977063" y="5399088"/>
          <p14:tracePt t="30254" x="6985000" y="5399088"/>
          <p14:tracePt t="30256" x="7008813" y="5399088"/>
          <p14:tracePt t="30258" x="7024688" y="5399088"/>
          <p14:tracePt t="30260" x="7040563" y="5407025"/>
          <p14:tracePt t="30262" x="7064375" y="5407025"/>
          <p14:tracePt t="30265" x="7080250" y="5407025"/>
          <p14:tracePt t="30267" x="7104063" y="5407025"/>
          <p14:tracePt t="30268" x="7127875" y="5407025"/>
          <p14:tracePt t="30272" x="7145338" y="5407025"/>
          <p14:tracePt t="30273" x="7161213" y="5407025"/>
          <p14:tracePt t="30275" x="7177088" y="5407025"/>
          <p14:tracePt t="30277" x="7185025" y="5407025"/>
          <p14:tracePt t="30281" x="7208838" y="5407025"/>
          <p14:tracePt t="30283" x="7216775" y="5407025"/>
          <p14:tracePt t="30287" x="7232650" y="5407025"/>
          <p14:tracePt t="30291" x="7240588" y="5407025"/>
          <p14:tracePt t="30296" x="7248525" y="5407025"/>
          <p14:tracePt t="30421" x="7240588" y="5407025"/>
          <p14:tracePt t="30426" x="7232650" y="5407025"/>
          <p14:tracePt t="30430" x="7224713" y="5407025"/>
          <p14:tracePt t="30432" x="7216775" y="5407025"/>
          <p14:tracePt t="30437" x="7208838" y="5414963"/>
          <p14:tracePt t="30440" x="7200900" y="5414963"/>
          <p14:tracePt t="30441" x="7192963" y="5414963"/>
          <p14:tracePt t="30443" x="7185025" y="5422900"/>
          <p14:tracePt t="30448" x="7177088" y="5430838"/>
          <p14:tracePt t="30451" x="7161213" y="5430838"/>
          <p14:tracePt t="30453" x="7153275" y="5438775"/>
          <p14:tracePt t="30455" x="7145338" y="5446713"/>
          <p14:tracePt t="30457" x="7135813" y="5446713"/>
          <p14:tracePt t="30459" x="7127875" y="5454650"/>
          <p14:tracePt t="30462" x="7119938" y="5462588"/>
          <p14:tracePt t="30466" x="7104063" y="5470525"/>
          <p14:tracePt t="30468" x="7080250" y="5478463"/>
          <p14:tracePt t="30469" x="7072313" y="5478463"/>
          <p14:tracePt t="30471" x="7064375" y="5494338"/>
          <p14:tracePt t="30473" x="7048500" y="5494338"/>
          <p14:tracePt t="30475" x="7040563" y="5502275"/>
          <p14:tracePt t="30477" x="7032625" y="5510213"/>
          <p14:tracePt t="30482" x="7000875" y="5526088"/>
          <p14:tracePt t="30484" x="6985000" y="5534025"/>
          <p14:tracePt t="30485" x="6969125" y="5541963"/>
          <p14:tracePt t="30487" x="6961188" y="5549900"/>
          <p14:tracePt t="30489" x="6945313" y="5557838"/>
          <p14:tracePt t="30491" x="6937375" y="5573713"/>
          <p14:tracePt t="30493" x="6929438" y="5573713"/>
          <p14:tracePt t="30496" x="6913563" y="5589588"/>
          <p14:tracePt t="30500" x="6889750" y="5613400"/>
          <p14:tracePt t="30501" x="6873875" y="5621338"/>
          <p14:tracePt t="30504" x="6865938" y="5629275"/>
          <p14:tracePt t="30505" x="6842125" y="5653088"/>
          <p14:tracePt t="30507" x="6834188" y="5662613"/>
          <p14:tracePt t="30509" x="6826250" y="5678488"/>
          <p14:tracePt t="30510" x="6802438" y="5694363"/>
          <p14:tracePt t="30514" x="6777038" y="5718175"/>
          <p14:tracePt t="30518" x="6761163" y="5741988"/>
          <p14:tracePt t="30520" x="6745288" y="5757863"/>
          <p14:tracePt t="30522" x="6737350" y="5765800"/>
          <p14:tracePt t="30524" x="6713538" y="5789613"/>
          <p14:tracePt t="30526" x="6713538" y="5805488"/>
          <p14:tracePt t="30528" x="6689725" y="5813425"/>
          <p14:tracePt t="30532" x="6673850" y="5845175"/>
          <p14:tracePt t="30535" x="6665913" y="5861050"/>
          <p14:tracePt t="30537" x="6650038" y="5876925"/>
          <p14:tracePt t="30538" x="6650038" y="5884863"/>
          <p14:tracePt t="30540" x="6634163" y="5900738"/>
          <p14:tracePt t="30543" x="6626225" y="5916613"/>
          <p14:tracePt t="30544" x="6618288" y="5932488"/>
          <p14:tracePt t="30548" x="6594475" y="5956300"/>
          <p14:tracePt t="30550" x="6586538" y="5972175"/>
          <p14:tracePt t="30552" x="6578600" y="5980113"/>
          <p14:tracePt t="30554" x="6570663" y="5995988"/>
          <p14:tracePt t="30556" x="6554788" y="6005513"/>
          <p14:tracePt t="30558" x="6546850" y="6013450"/>
          <p14:tracePt t="30560" x="6538913" y="6029325"/>
          <p14:tracePt t="30564" x="6523038" y="6053138"/>
          <p14:tracePt t="30567" x="6507163" y="6061075"/>
          <p14:tracePt t="30568" x="6507163" y="6069013"/>
          <p14:tracePt t="30570" x="6499225" y="6076950"/>
          <p14:tracePt t="30572" x="6491288" y="6076950"/>
          <p14:tracePt t="30574" x="6483350" y="6092825"/>
          <p14:tracePt t="30576" x="6467475" y="6092825"/>
          <p14:tracePt t="30578" x="6467475" y="6100763"/>
          <p14:tracePt t="30581" x="6459538" y="6108700"/>
          <p14:tracePt t="30584" x="6442075" y="6124575"/>
          <p14:tracePt t="30585" x="6426200" y="6124575"/>
          <p14:tracePt t="30588" x="6426200" y="6132513"/>
          <p14:tracePt t="30590" x="6418263" y="6132513"/>
          <p14:tracePt t="30592" x="6410325" y="6140450"/>
          <p14:tracePt t="30593" x="6402388" y="6148388"/>
          <p14:tracePt t="30595" x="6386513" y="6148388"/>
          <p14:tracePt t="30599" x="6378575" y="6148388"/>
          <p14:tracePt t="30602" x="6362700" y="6156325"/>
          <p14:tracePt t="30603" x="6354763" y="6164263"/>
          <p14:tracePt t="30605" x="6346825" y="6164263"/>
          <p14:tracePt t="30607" x="6330950" y="6164263"/>
          <p14:tracePt t="30611" x="6323013" y="6164263"/>
          <p14:tracePt t="30615" x="6307138" y="6164263"/>
          <p14:tracePt t="30617" x="6291263" y="6172200"/>
          <p14:tracePt t="30619" x="6275388" y="6172200"/>
          <p14:tracePt t="30621" x="6267450" y="6172200"/>
          <p14:tracePt t="30623" x="6259513" y="6172200"/>
          <p14:tracePt t="30625" x="6243638" y="6172200"/>
          <p14:tracePt t="30627" x="6235700" y="6172200"/>
          <p14:tracePt t="30630" x="6227763" y="6172200"/>
          <p14:tracePt t="30633" x="6211888" y="6172200"/>
          <p14:tracePt t="30635" x="6196013" y="6172200"/>
          <p14:tracePt t="30639" x="6180138" y="6172200"/>
          <p14:tracePt t="30641" x="6172200" y="6172200"/>
          <p14:tracePt t="30643" x="6164263" y="6172200"/>
          <p14:tracePt t="30645" x="6148388" y="6172200"/>
          <p14:tracePt t="30650" x="6140450" y="6172200"/>
          <p14:tracePt t="30652" x="6132513" y="6172200"/>
          <p14:tracePt t="30653" x="6124575" y="6172200"/>
          <p14:tracePt t="30655" x="6108700" y="6164263"/>
          <p14:tracePt t="30659" x="6100763" y="6156325"/>
          <p14:tracePt t="30661" x="6083300" y="6156325"/>
          <p14:tracePt t="30666" x="6075363" y="6148388"/>
          <p14:tracePt t="30667" x="6067425" y="6148388"/>
          <p14:tracePt t="30669" x="6059488" y="6148388"/>
          <p14:tracePt t="30671" x="6059488" y="6140450"/>
          <p14:tracePt t="30673" x="6051550" y="6132513"/>
          <p14:tracePt t="30674" x="6043613" y="6132513"/>
          <p14:tracePt t="30676" x="6035675" y="6132513"/>
          <p14:tracePt t="30679" x="6035675" y="6124575"/>
          <p14:tracePt t="30681" x="6027738" y="6124575"/>
          <p14:tracePt t="30686" x="6011863" y="6108700"/>
          <p14:tracePt t="30690" x="6003925" y="6100763"/>
          <p14:tracePt t="30697" x="5995988" y="6092825"/>
          <p14:tracePt t="30702" x="5988050" y="6084888"/>
          <p14:tracePt t="30706" x="5988050" y="6076950"/>
          <p14:tracePt t="30710" x="5980113" y="6076950"/>
          <p14:tracePt t="30716" x="5980113" y="6069013"/>
          <p14:tracePt t="30718" x="5972175" y="6069013"/>
          <p14:tracePt t="30726" x="5972175" y="6061075"/>
          <p14:tracePt t="30764" x="5972175" y="6053138"/>
          <p14:tracePt t="30771" x="5972175" y="6045200"/>
          <p14:tracePt t="30828" x="5980113" y="6045200"/>
          <p14:tracePt t="30837" x="5988050" y="6045200"/>
          <p14:tracePt t="30842" x="5995988" y="6045200"/>
          <p14:tracePt t="30847" x="6003925" y="6045200"/>
          <p14:tracePt t="30853" x="6019800" y="6045200"/>
          <p14:tracePt t="30856" x="6027738" y="6045200"/>
          <p14:tracePt t="30860" x="6043613" y="6045200"/>
          <p14:tracePt t="30865" x="6051550" y="6045200"/>
          <p14:tracePt t="30867" x="6067425" y="6045200"/>
          <p14:tracePt t="30870" x="6075363" y="6045200"/>
          <p14:tracePt t="30872" x="6091238" y="6045200"/>
          <p14:tracePt t="30874" x="6100763" y="6045200"/>
          <p14:tracePt t="30875" x="6116638" y="6045200"/>
          <p14:tracePt t="30878" x="6132513" y="6045200"/>
          <p14:tracePt t="30880" x="6140450" y="6045200"/>
          <p14:tracePt t="30882" x="6148388" y="6045200"/>
          <p14:tracePt t="30885" x="6164263" y="6045200"/>
          <p14:tracePt t="30886" x="6172200" y="6045200"/>
          <p14:tracePt t="30888" x="6188075" y="6045200"/>
          <p14:tracePt t="30890" x="6203950" y="6045200"/>
          <p14:tracePt t="30892" x="6219825" y="6045200"/>
          <p14:tracePt t="30894" x="6227763" y="6045200"/>
          <p14:tracePt t="30896" x="6251575" y="6045200"/>
          <p14:tracePt t="30899" x="6267450" y="6045200"/>
          <p14:tracePt t="30901" x="6275388" y="6053138"/>
          <p14:tracePt t="30902" x="6291263" y="6053138"/>
          <p14:tracePt t="30904" x="6307138" y="6053138"/>
          <p14:tracePt t="30906" x="6330950" y="6053138"/>
          <p14:tracePt t="30907" x="6346825" y="6053138"/>
          <p14:tracePt t="30910" x="6370638" y="6061075"/>
          <p14:tracePt t="30914" x="6386513" y="6061075"/>
          <p14:tracePt t="30915" x="6410325" y="6061075"/>
          <p14:tracePt t="30917" x="6426200" y="6061075"/>
          <p14:tracePt t="30919" x="6459538" y="6061075"/>
          <p14:tracePt t="30921" x="6475413" y="6061075"/>
          <p14:tracePt t="30923" x="6491288" y="6061075"/>
          <p14:tracePt t="30925" x="6515100" y="6061075"/>
          <p14:tracePt t="30926" x="6538913" y="6069013"/>
          <p14:tracePt t="30930" x="6554788" y="6069013"/>
          <p14:tracePt t="30933" x="6586538" y="6069013"/>
          <p14:tracePt t="30935" x="6610350" y="6069013"/>
          <p14:tracePt t="30937" x="6626225" y="6076950"/>
          <p14:tracePt t="30939" x="6642100" y="6076950"/>
          <p14:tracePt t="30941" x="6665913" y="6076950"/>
          <p14:tracePt t="30943" x="6681788" y="6076950"/>
          <p14:tracePt t="30947" x="6713538" y="6084888"/>
          <p14:tracePt t="30949" x="6729413" y="6084888"/>
          <p14:tracePt t="30952" x="6745288" y="6084888"/>
          <p14:tracePt t="30953" x="6769100" y="6084888"/>
          <p14:tracePt t="30955" x="6784975" y="6084888"/>
          <p14:tracePt t="30957" x="6810375" y="6084888"/>
          <p14:tracePt t="30958" x="6826250" y="6084888"/>
          <p14:tracePt t="30961" x="6834188" y="6084888"/>
          <p14:tracePt t="30964" x="6850063" y="6084888"/>
          <p14:tracePt t="30967" x="6881813" y="6084888"/>
          <p14:tracePt t="30970" x="6897688" y="6084888"/>
          <p14:tracePt t="30971" x="6913563" y="6092825"/>
          <p14:tracePt t="30973" x="6921500" y="6092825"/>
          <p14:tracePt t="30975" x="6937375" y="6092825"/>
          <p14:tracePt t="30977" x="6953250" y="6100763"/>
          <p14:tracePt t="30983" x="6985000" y="6100763"/>
          <p14:tracePt t="30985" x="7000875" y="6100763"/>
          <p14:tracePt t="30987" x="7008813" y="6100763"/>
          <p14:tracePt t="30989" x="7016750" y="6108700"/>
          <p14:tracePt t="30990" x="7032625" y="6108700"/>
          <p14:tracePt t="30991" x="7048500" y="6108700"/>
          <p14:tracePt t="30997" x="7064375" y="6116638"/>
          <p14:tracePt t="31000" x="7080250" y="6116638"/>
          <p14:tracePt t="31002" x="7088188" y="6116638"/>
          <p14:tracePt t="31004" x="7104063" y="6124575"/>
          <p14:tracePt t="31006" x="7112000" y="6124575"/>
          <p14:tracePt t="31007" x="7119938" y="6132513"/>
          <p14:tracePt t="31010" x="7127875" y="6132513"/>
          <p14:tracePt t="31014" x="7153275" y="6132513"/>
          <p14:tracePt t="31017" x="7161213" y="6140450"/>
          <p14:tracePt t="31020" x="7177088" y="6148388"/>
          <p14:tracePt t="31022" x="7185025" y="6148388"/>
          <p14:tracePt t="31024" x="7192963" y="6148388"/>
          <p14:tracePt t="31026" x="7208838" y="6148388"/>
          <p14:tracePt t="31028" x="7216775" y="6148388"/>
          <p14:tracePt t="31032" x="7232650" y="6148388"/>
          <p14:tracePt t="31034" x="7256463" y="6156325"/>
          <p14:tracePt t="31036" x="7264400" y="6156325"/>
          <p14:tracePt t="31038" x="7272338" y="6164263"/>
          <p14:tracePt t="31040" x="7280275" y="6164263"/>
          <p14:tracePt t="31042" x="7296150" y="6164263"/>
          <p14:tracePt t="31044" x="7304088" y="6164263"/>
          <p14:tracePt t="31047" x="7312025" y="6164263"/>
          <p14:tracePt t="31049" x="7327900" y="6164263"/>
          <p14:tracePt t="31051" x="7335838" y="6164263"/>
          <p14:tracePt t="31052" x="7343775" y="6164263"/>
          <p14:tracePt t="31054" x="7351713" y="6164263"/>
          <p14:tracePt t="31056" x="7367588" y="6164263"/>
          <p14:tracePt t="31058" x="7375525" y="6164263"/>
          <p14:tracePt t="31060" x="7391400" y="6164263"/>
          <p14:tracePt t="31063" x="7399338" y="6164263"/>
          <p14:tracePt t="31065" x="7415213" y="6164263"/>
          <p14:tracePt t="31066" x="7423150" y="6164263"/>
          <p14:tracePt t="31069" x="7439025" y="6164263"/>
          <p14:tracePt t="31070" x="7446963" y="6164263"/>
          <p14:tracePt t="31072" x="7462838" y="6164263"/>
          <p14:tracePt t="31073" x="7470775" y="6164263"/>
          <p14:tracePt t="31075" x="7486650" y="6164263"/>
          <p14:tracePt t="31077" x="7496175" y="6164263"/>
          <p14:tracePt t="31080" x="7519988" y="6164263"/>
          <p14:tracePt t="31082" x="7527925" y="6164263"/>
          <p14:tracePt t="31083" x="7535863" y="6164263"/>
          <p14:tracePt t="31085" x="7551738" y="6164263"/>
          <p14:tracePt t="31087" x="7567613" y="6164263"/>
          <p14:tracePt t="31088" x="7575550" y="6164263"/>
          <p14:tracePt t="31091" x="7591425" y="6164263"/>
          <p14:tracePt t="31093" x="7599363" y="6164263"/>
          <p14:tracePt t="31095" x="7615238" y="6164263"/>
          <p14:tracePt t="31098" x="7631113" y="6164263"/>
          <p14:tracePt t="31099" x="7646988" y="6164263"/>
          <p14:tracePt t="31101" x="7654925" y="6164263"/>
          <p14:tracePt t="31103" x="7662863" y="6164263"/>
          <p14:tracePt t="31105" x="7678738" y="6164263"/>
          <p14:tracePt t="31116" x="7750175" y="6164263"/>
          <p14:tracePt t="31117" x="7758113" y="6164263"/>
          <p14:tracePt t="31119" x="7773988" y="6164263"/>
          <p14:tracePt t="31121" x="7781925" y="6164263"/>
          <p14:tracePt t="31123" x="7797800" y="6164263"/>
          <p14:tracePt t="31125" x="7813675" y="6164263"/>
          <p14:tracePt t="31127" x="7821613" y="6164263"/>
          <p14:tracePt t="31129" x="7839075" y="6164263"/>
          <p14:tracePt t="31132" x="7847013" y="6164263"/>
          <p14:tracePt t="31133" x="7862888" y="6164263"/>
          <p14:tracePt t="31135" x="7878763" y="6164263"/>
          <p14:tracePt t="31137" x="7886700" y="6164263"/>
          <p14:tracePt t="31139" x="7894638" y="6164263"/>
          <p14:tracePt t="31141" x="7910513" y="6164263"/>
          <p14:tracePt t="31143" x="7926388" y="6164263"/>
          <p14:tracePt t="31145" x="7934325" y="6164263"/>
          <p14:tracePt t="31148" x="7942263" y="6164263"/>
          <p14:tracePt t="31149" x="7958138" y="6164263"/>
          <p14:tracePt t="31151" x="7966075" y="6164263"/>
          <p14:tracePt t="31153" x="7974013" y="6164263"/>
          <p14:tracePt t="31155" x="7989888" y="6156325"/>
          <p14:tracePt t="31157" x="7997825" y="6156325"/>
          <p14:tracePt t="31159" x="8005763" y="6156325"/>
          <p14:tracePt t="31161" x="8021638" y="6156325"/>
          <p14:tracePt t="31163" x="8029575" y="6156325"/>
          <p14:tracePt t="31165" x="8037513" y="6156325"/>
          <p14:tracePt t="31166" x="8045450" y="6156325"/>
          <p14:tracePt t="31168" x="8053388" y="6156325"/>
          <p14:tracePt t="31170" x="8061325" y="6156325"/>
          <p14:tracePt t="31172" x="8069263" y="6156325"/>
          <p14:tracePt t="31174" x="8077200" y="6156325"/>
          <p14:tracePt t="31176" x="8085138" y="6156325"/>
          <p14:tracePt t="31180" x="8093075" y="6156325"/>
          <p14:tracePt t="31182" x="8101013" y="6156325"/>
          <p14:tracePt t="31187" x="8108950" y="6156325"/>
          <p14:tracePt t="31188" x="8116888" y="6156325"/>
          <p14:tracePt t="31196" x="8124825" y="6156325"/>
          <p14:tracePt t="31257" x="8124825" y="6148388"/>
          <p14:tracePt t="31272" x="8124825" y="6140450"/>
          <p14:tracePt t="31279" x="8116888" y="6132513"/>
          <p14:tracePt t="31288" x="8108950" y="6132513"/>
          <p14:tracePt t="31293" x="8108950" y="6124575"/>
          <p14:tracePt t="31299" x="8101013" y="6124575"/>
          <p14:tracePt t="31307" x="8101013" y="6116638"/>
          <p14:tracePt t="31311" x="8093075" y="6116638"/>
          <p14:tracePt t="31321" x="8093075" y="6108700"/>
          <p14:tracePt t="31322" x="8085138" y="6108700"/>
          <p14:tracePt t="31326" x="8085138" y="6100763"/>
          <p14:tracePt t="31328" x="8077200" y="6100763"/>
          <p14:tracePt t="31334" x="8069263" y="6092825"/>
          <p14:tracePt t="31340" x="8061325" y="6084888"/>
          <p14:tracePt t="31346" x="8053388" y="6076950"/>
          <p14:tracePt t="31349" x="8045450" y="6069013"/>
          <p14:tracePt t="31355" x="8037513" y="6061075"/>
          <p14:tracePt t="31358" x="8029575" y="6061075"/>
          <p14:tracePt t="31360" x="8029575" y="6053138"/>
          <p14:tracePt t="31365" x="8021638" y="6053138"/>
          <p14:tracePt t="31366" x="8021638" y="6045200"/>
          <p14:tracePt t="31368" x="8013700" y="6037263"/>
          <p14:tracePt t="31371" x="8005763" y="6037263"/>
          <p14:tracePt t="31374" x="8005763" y="6029325"/>
          <p14:tracePt t="31376" x="7997825" y="6029325"/>
          <p14:tracePt t="31383" x="7989888" y="6021388"/>
          <p14:tracePt t="31389" x="7981950" y="6021388"/>
          <p14:tracePt t="31391" x="7974013" y="6013450"/>
          <p14:tracePt t="31392" x="7974013" y="6005513"/>
          <p14:tracePt t="31398" x="7966075" y="6005513"/>
          <p14:tracePt t="31401" x="7966075" y="5995988"/>
          <p14:tracePt t="31403" x="7958138" y="5995988"/>
          <p14:tracePt t="31411" x="7958138" y="5988050"/>
          <p14:tracePt t="31414" x="7950200" y="5988050"/>
          <p14:tracePt t="31416" x="7942263" y="5988050"/>
          <p14:tracePt t="31424" x="7942263" y="5980113"/>
          <p14:tracePt t="31425" x="7934325" y="5980113"/>
          <p14:tracePt t="31435" x="7934325" y="5972175"/>
          <p14:tracePt t="31437" x="7926388" y="5972175"/>
          <p14:tracePt t="31440" x="7926388" y="5964238"/>
          <p14:tracePt t="31447" x="7918450" y="5964238"/>
          <p14:tracePt t="31450" x="7910513" y="5956300"/>
          <p14:tracePt t="31456" x="7902575" y="5948363"/>
          <p14:tracePt t="31461" x="7886700" y="5940425"/>
          <p14:tracePt t="31463" x="7886700" y="5932488"/>
          <p14:tracePt t="31467" x="7878763" y="5932488"/>
          <p14:tracePt t="31469" x="7870825" y="5924550"/>
          <p14:tracePt t="31474" x="7862888" y="5916613"/>
          <p14:tracePt t="31475" x="7854950" y="5916613"/>
          <p14:tracePt t="31477" x="7854950" y="5908675"/>
          <p14:tracePt t="31480" x="7829550" y="5900738"/>
          <p14:tracePt t="31484" x="7813675" y="5892800"/>
          <p14:tracePt t="31486" x="7813675" y="5884863"/>
          <p14:tracePt t="31488" x="7805738" y="5884863"/>
          <p14:tracePt t="31490" x="7797800" y="5884863"/>
          <p14:tracePt t="31492" x="7789863" y="5876925"/>
          <p14:tracePt t="31494" x="7773988" y="5868988"/>
          <p14:tracePt t="31499" x="7766050" y="5868988"/>
          <p14:tracePt t="31500" x="7750175" y="5861050"/>
          <p14:tracePt t="31502" x="7742238" y="5853113"/>
          <p14:tracePt t="31504" x="7734300" y="5853113"/>
          <p14:tracePt t="31506" x="7718425" y="5853113"/>
          <p14:tracePt t="31510" x="7702550" y="5845175"/>
          <p14:tracePt t="31512" x="7694613" y="5845175"/>
          <p14:tracePt t="31514" x="7686675" y="5837238"/>
          <p14:tracePt t="31516" x="7670800" y="5837238"/>
          <p14:tracePt t="31518" x="7662863" y="5837238"/>
          <p14:tracePt t="31520" x="7654925" y="5837238"/>
          <p14:tracePt t="31522" x="7646988" y="5829300"/>
          <p14:tracePt t="31524" x="7639050" y="5829300"/>
          <p14:tracePt t="31526" x="7631113" y="5829300"/>
          <p14:tracePt t="31528" x="7615238" y="5829300"/>
          <p14:tracePt t="31531" x="7607300" y="5829300"/>
          <p14:tracePt t="31534" x="7591425" y="5829300"/>
          <p14:tracePt t="31536" x="7583488" y="5821363"/>
          <p14:tracePt t="31538" x="7575550" y="5821363"/>
          <p14:tracePt t="31540" x="7559675" y="5821363"/>
          <p14:tracePt t="31542" x="7551738" y="5821363"/>
          <p14:tracePt t="31544" x="7543800" y="5813425"/>
          <p14:tracePt t="31546" x="7527925" y="5813425"/>
          <p14:tracePt t="31548" x="7519988" y="5805488"/>
          <p14:tracePt t="31550" x="7504113" y="5805488"/>
          <p14:tracePt t="31552" x="7496175" y="5805488"/>
          <p14:tracePt t="31554" x="7478713" y="5805488"/>
          <p14:tracePt t="31556" x="7462838" y="5805488"/>
          <p14:tracePt t="31558" x="7454900" y="5805488"/>
          <p14:tracePt t="31560" x="7439025" y="5805488"/>
          <p14:tracePt t="31563" x="7415213" y="5797550"/>
          <p14:tracePt t="31565" x="7399338" y="5797550"/>
          <p14:tracePt t="31567" x="7383463" y="5797550"/>
          <p14:tracePt t="31569" x="7375525" y="5789613"/>
          <p14:tracePt t="31571" x="7351713" y="5789613"/>
          <p14:tracePt t="31573" x="7335838" y="5789613"/>
          <p14:tracePt t="31575" x="7319963" y="5789613"/>
          <p14:tracePt t="31577" x="7304088" y="5781675"/>
          <p14:tracePt t="31579" x="7288213" y="5781675"/>
          <p14:tracePt t="31581" x="7272338" y="5773738"/>
          <p14:tracePt t="31583" x="7248525" y="5773738"/>
          <p14:tracePt t="31585" x="7232650" y="5765800"/>
          <p14:tracePt t="31587" x="7208838" y="5765800"/>
          <p14:tracePt t="31589" x="7192963" y="5765800"/>
          <p14:tracePt t="31591" x="7177088" y="5757863"/>
          <p14:tracePt t="31593" x="7161213" y="5757863"/>
          <p14:tracePt t="31596" x="7145338" y="5757863"/>
          <p14:tracePt t="31598" x="7119938" y="5749925"/>
          <p14:tracePt t="31600" x="7104063" y="5741988"/>
          <p14:tracePt t="31601" x="7088188" y="5741988"/>
          <p14:tracePt t="31603" x="7072313" y="5741988"/>
          <p14:tracePt t="31605" x="7056438" y="5741988"/>
          <p14:tracePt t="31608" x="7040563" y="5741988"/>
          <p14:tracePt t="31609" x="7032625" y="5741988"/>
          <p14:tracePt t="31611" x="7016750" y="5734050"/>
          <p14:tracePt t="31613" x="7008813" y="5734050"/>
          <p14:tracePt t="31615" x="6992938" y="5734050"/>
          <p14:tracePt t="31617" x="6985000" y="5734050"/>
          <p14:tracePt t="31619" x="6977063" y="5726113"/>
          <p14:tracePt t="31621" x="6961188" y="5726113"/>
          <p14:tracePt t="31623" x="6953250" y="5726113"/>
          <p14:tracePt t="31626" x="6945313" y="5726113"/>
          <p14:tracePt t="31627" x="6937375" y="5726113"/>
          <p14:tracePt t="31630" x="6929438" y="5718175"/>
          <p14:tracePt t="31632" x="6921500" y="5710238"/>
          <p14:tracePt t="31633" x="6905625" y="5710238"/>
          <p14:tracePt t="31635" x="6897688" y="5710238"/>
          <p14:tracePt t="31637" x="6889750" y="5710238"/>
          <p14:tracePt t="31639" x="6881813" y="5702300"/>
          <p14:tracePt t="31641" x="6873875" y="5694363"/>
          <p14:tracePt t="31643" x="6865938" y="5694363"/>
          <p14:tracePt t="31644" x="6858000" y="5694363"/>
          <p14:tracePt t="31647" x="6850063" y="5694363"/>
          <p14:tracePt t="31649" x="6842125" y="5686425"/>
          <p14:tracePt t="31650" x="6834188" y="5686425"/>
          <p14:tracePt t="31652" x="6826250" y="5686425"/>
          <p14:tracePt t="31654" x="6818313" y="5678488"/>
          <p14:tracePt t="31656" x="6810375" y="5670550"/>
          <p14:tracePt t="31659" x="6802438" y="5670550"/>
          <p14:tracePt t="31660" x="6794500" y="5670550"/>
          <p14:tracePt t="31662" x="6777038" y="5670550"/>
          <p14:tracePt t="31665" x="6777038" y="5662613"/>
          <p14:tracePt t="31666" x="6769100" y="5653088"/>
          <p14:tracePt t="31668" x="6761163" y="5653088"/>
          <p14:tracePt t="31670" x="6753225" y="5653088"/>
          <p14:tracePt t="31672" x="6737350" y="5645150"/>
          <p14:tracePt t="31676" x="6729413" y="5637213"/>
          <p14:tracePt t="31678" x="6713538" y="5629275"/>
          <p14:tracePt t="31680" x="6705600" y="5629275"/>
          <p14:tracePt t="31682" x="6697663" y="5629275"/>
          <p14:tracePt t="31685" x="6681788" y="5621338"/>
          <p14:tracePt t="31686" x="6681788" y="5613400"/>
          <p14:tracePt t="31688" x="6665913" y="5613400"/>
          <p14:tracePt t="31690" x="6650038" y="5613400"/>
          <p14:tracePt t="31693" x="6642100" y="5605463"/>
          <p14:tracePt t="31694" x="6626225" y="5597525"/>
          <p14:tracePt t="31696" x="6610350" y="5597525"/>
          <p14:tracePt t="31699" x="6602413" y="5589588"/>
          <p14:tracePt t="31700" x="6586538" y="5589588"/>
          <p14:tracePt t="31702" x="6570663" y="5581650"/>
          <p14:tracePt t="31704" x="6554788" y="5573713"/>
          <p14:tracePt t="31706" x="6538913" y="5573713"/>
          <p14:tracePt t="31709" x="6523038" y="5565775"/>
          <p14:tracePt t="31710" x="6507163" y="5557838"/>
          <p14:tracePt t="31712" x="6491288" y="5557838"/>
          <p14:tracePt t="31715" x="6467475" y="5557838"/>
          <p14:tracePt t="31716" x="6442075" y="5549900"/>
          <p14:tracePt t="31718" x="6418263" y="5541963"/>
          <p14:tracePt t="31720" x="6402388" y="5534025"/>
          <p14:tracePt t="31722" x="6378575" y="5534025"/>
          <p14:tracePt t="31723" x="6354763" y="5526088"/>
          <p14:tracePt t="31726" x="6330950" y="5518150"/>
          <p14:tracePt t="31727" x="6307138" y="5502275"/>
          <p14:tracePt t="31729" x="6283325" y="5502275"/>
          <p14:tracePt t="31732" x="6259513" y="5494338"/>
          <p14:tracePt t="31733" x="6235700" y="5486400"/>
          <p14:tracePt t="31735" x="6203950" y="5478463"/>
          <p14:tracePt t="31737" x="6180138" y="5470525"/>
          <p14:tracePt t="31739" x="6156325" y="5470525"/>
          <p14:tracePt t="31741" x="6132513" y="5462588"/>
          <p14:tracePt t="31743" x="6108700" y="5454650"/>
          <p14:tracePt t="31747" x="6051550" y="5446713"/>
          <p14:tracePt t="31749" x="6019800" y="5438775"/>
          <p14:tracePt t="31751" x="5995988" y="5430838"/>
          <p14:tracePt t="31753" x="5972175" y="5430838"/>
          <p14:tracePt t="31755" x="5948363" y="5422900"/>
          <p14:tracePt t="31757" x="5908675" y="5414963"/>
          <p14:tracePt t="31760" x="5884863" y="5414963"/>
          <p14:tracePt t="31761" x="5861050" y="5414963"/>
          <p14:tracePt t="31763" x="5837238" y="5407025"/>
          <p14:tracePt t="31765" x="5813425" y="5399088"/>
          <p14:tracePt t="31767" x="5781675" y="5399088"/>
          <p14:tracePt t="31769" x="5765800" y="5391150"/>
          <p14:tracePt t="31771" x="5740400" y="5383213"/>
          <p14:tracePt t="31773" x="5716588" y="5383213"/>
          <p14:tracePt t="31776" x="5692775" y="5383213"/>
          <p14:tracePt t="31777" x="5668963" y="5375275"/>
          <p14:tracePt t="31779" x="5653088" y="5375275"/>
          <p14:tracePt t="31782" x="5621338" y="5367338"/>
          <p14:tracePt t="31783" x="5613400" y="5359400"/>
          <p14:tracePt t="31785" x="5597525" y="5359400"/>
          <p14:tracePt t="31788" x="5581650" y="5359400"/>
          <p14:tracePt t="31789" x="5565775" y="5359400"/>
          <p14:tracePt t="31791" x="5541963" y="5351463"/>
          <p14:tracePt t="31793" x="5534025" y="5351463"/>
          <p14:tracePt t="31796" x="5518150" y="5351463"/>
          <p14:tracePt t="31797" x="5510213" y="5343525"/>
          <p14:tracePt t="31799" x="5494338" y="5343525"/>
          <p14:tracePt t="31801" x="5486400" y="5343525"/>
          <p14:tracePt t="31803" x="5478463" y="5343525"/>
          <p14:tracePt t="31804" x="5470525" y="5343525"/>
          <p14:tracePt t="31809" x="5462588" y="5335588"/>
          <p14:tracePt t="31811" x="5454650" y="5335588"/>
          <p14:tracePt t="31844" x="5462588" y="5335588"/>
          <p14:tracePt t="31848" x="5470525" y="5335588"/>
          <p14:tracePt t="31850" x="5470525" y="5327650"/>
          <p14:tracePt t="31852" x="5478463" y="5327650"/>
          <p14:tracePt t="31854" x="5486400" y="5327650"/>
          <p14:tracePt t="31858" x="5494338" y="5327650"/>
          <p14:tracePt t="31860" x="5502275" y="5327650"/>
          <p14:tracePt t="31863" x="5518150" y="5327650"/>
          <p14:tracePt t="31865" x="5526088" y="5327650"/>
          <p14:tracePt t="31866" x="5534025" y="5327650"/>
          <p14:tracePt t="31868" x="5549900" y="5327650"/>
          <p14:tracePt t="31870" x="5565775" y="5327650"/>
          <p14:tracePt t="31872" x="5573713" y="5327650"/>
          <p14:tracePt t="31874" x="5589588" y="5327650"/>
          <p14:tracePt t="31876" x="5605463" y="5327650"/>
          <p14:tracePt t="31879" x="5621338" y="5327650"/>
          <p14:tracePt t="31881" x="5637213" y="5327650"/>
          <p14:tracePt t="31882" x="5661025" y="5327650"/>
          <p14:tracePt t="31884" x="5684838" y="5327650"/>
          <p14:tracePt t="31886" x="5708650" y="5327650"/>
          <p14:tracePt t="31888" x="5732463" y="5327650"/>
          <p14:tracePt t="31889" x="5757863" y="5327650"/>
          <p14:tracePt t="31891" x="5773738" y="5327650"/>
          <p14:tracePt t="31893" x="5797550" y="5327650"/>
          <p14:tracePt t="31896" x="5829300" y="5327650"/>
          <p14:tracePt t="31897" x="5853113" y="5327650"/>
          <p14:tracePt t="31899" x="5884863" y="5327650"/>
          <p14:tracePt t="31901" x="5924550" y="5327650"/>
          <p14:tracePt t="31903" x="5956300" y="5327650"/>
          <p14:tracePt t="31905" x="5988050" y="5327650"/>
          <p14:tracePt t="31907" x="6019800" y="5327650"/>
          <p14:tracePt t="31909" x="6051550" y="5327650"/>
          <p14:tracePt t="31911" x="6091238" y="5327650"/>
          <p14:tracePt t="31914" x="6140450" y="5327650"/>
          <p14:tracePt t="31915" x="6172200" y="5327650"/>
          <p14:tracePt t="31917" x="6211888" y="5327650"/>
          <p14:tracePt t="31919" x="6259513" y="5327650"/>
          <p14:tracePt t="31921" x="6299200" y="5327650"/>
          <p14:tracePt t="31923" x="6346825" y="5327650"/>
          <p14:tracePt t="31925" x="6386513" y="5327650"/>
          <p14:tracePt t="31927" x="6434138" y="5319713"/>
          <p14:tracePt t="31929" x="6491288" y="5319713"/>
          <p14:tracePt t="31931" x="6530975" y="5319713"/>
          <p14:tracePt t="31933" x="6570663" y="5319713"/>
          <p14:tracePt t="31935" x="6602413" y="5319713"/>
          <p14:tracePt t="31937" x="6657975" y="5319713"/>
          <p14:tracePt t="31939" x="6705600" y="5319713"/>
          <p14:tracePt t="31941" x="6753225" y="5319713"/>
          <p14:tracePt t="31943" x="6802438" y="5310188"/>
          <p14:tracePt t="31946" x="6842125" y="5310188"/>
          <p14:tracePt t="31947" x="6889750" y="5310188"/>
          <p14:tracePt t="31949" x="6945313" y="5310188"/>
          <p14:tracePt t="31951" x="6985000" y="5310188"/>
          <p14:tracePt t="31953" x="7016750" y="5310188"/>
          <p14:tracePt t="31955" x="7072313" y="5310188"/>
          <p14:tracePt t="31957" x="7112000" y="5310188"/>
          <p14:tracePt t="31959" x="7145338" y="5310188"/>
          <p14:tracePt t="31961" x="7192963" y="5310188"/>
          <p14:tracePt t="31963" x="7232650" y="5310188"/>
          <p14:tracePt t="31965" x="7264400" y="5310188"/>
          <p14:tracePt t="31967" x="7312025" y="5310188"/>
          <p14:tracePt t="31968" x="7351713" y="5310188"/>
          <p14:tracePt t="31970" x="7383463" y="5310188"/>
          <p14:tracePt t="31972" x="7415213" y="5310188"/>
          <p14:tracePt t="31974" x="7454900" y="5310188"/>
          <p14:tracePt t="31976" x="7486650" y="5310188"/>
          <p14:tracePt t="31980" x="7535863" y="5310188"/>
          <p14:tracePt t="31982" x="7559675" y="5310188"/>
          <p14:tracePt t="31984" x="7583488" y="5310188"/>
          <p14:tracePt t="31986" x="7599363" y="5310188"/>
          <p14:tracePt t="31988" x="7615238" y="5319713"/>
          <p14:tracePt t="31990" x="7631113" y="5319713"/>
          <p14:tracePt t="31992" x="7646988" y="5319713"/>
          <p14:tracePt t="31995" x="7662863" y="5319713"/>
          <p14:tracePt t="31998" x="7678738" y="5319713"/>
          <p14:tracePt t="32000" x="7686675" y="5319713"/>
          <p14:tracePt t="32002" x="7694613" y="5319713"/>
          <p14:tracePt t="32004" x="7702550" y="5319713"/>
          <p14:tracePt t="32011" x="7710488" y="5319713"/>
          <p14:tracePt t="32018" x="7710488" y="5327650"/>
          <p14:tracePt t="32250" x="7710488" y="5335588"/>
          <p14:tracePt t="32375" x="7710488" y="5327650"/>
          <p14:tracePt t="32391" x="7710488" y="5319713"/>
          <p14:tracePt t="32403" x="7710488" y="5310188"/>
          <p14:tracePt t="32407" x="7710488" y="5302250"/>
          <p14:tracePt t="32412" x="7718425" y="5302250"/>
          <p14:tracePt t="32415" x="7726363" y="5294313"/>
          <p14:tracePt t="32419" x="7734300" y="5294313"/>
          <p14:tracePt t="32421" x="7734300" y="5286375"/>
          <p14:tracePt t="32423" x="7742238" y="5286375"/>
          <p14:tracePt t="32425" x="7742238" y="5278438"/>
          <p14:tracePt t="32427" x="7750175" y="5278438"/>
          <p14:tracePt t="32432" x="7766050" y="5270500"/>
          <p14:tracePt t="32435" x="7781925" y="5262563"/>
          <p14:tracePt t="32437" x="7789863" y="5262563"/>
          <p14:tracePt t="32439" x="7789863" y="5254625"/>
          <p14:tracePt t="32441" x="7805738" y="5254625"/>
          <p14:tracePt t="32443" x="7813675" y="5246688"/>
          <p14:tracePt t="32447" x="7839075" y="5238750"/>
          <p14:tracePt t="32450" x="7862888" y="5222875"/>
          <p14:tracePt t="32452" x="7878763" y="5214938"/>
          <p14:tracePt t="32454" x="7894638" y="5207000"/>
          <p14:tracePt t="32456" x="7902575" y="5207000"/>
          <p14:tracePt t="32458" x="7918450" y="5199063"/>
          <p14:tracePt t="32460" x="7942263" y="5191125"/>
          <p14:tracePt t="32465" x="7974013" y="5175250"/>
          <p14:tracePt t="32468" x="8013700" y="5159375"/>
          <p14:tracePt t="32470" x="8029575" y="5143500"/>
          <p14:tracePt t="32472" x="8045450" y="5135563"/>
          <p14:tracePt t="32474" x="8061325" y="5135563"/>
          <p14:tracePt t="32476" x="8093075" y="5119688"/>
          <p14:tracePt t="32481" x="8124825" y="5095875"/>
          <p14:tracePt t="32484" x="8172450" y="5072063"/>
          <p14:tracePt t="32485" x="8197850" y="5064125"/>
          <p14:tracePt t="32488" x="8221663" y="5048250"/>
          <p14:tracePt t="32490" x="8237538" y="5032375"/>
          <p14:tracePt t="32492" x="8261350" y="5024438"/>
          <p14:tracePt t="32494" x="8293100" y="5008563"/>
          <p14:tracePt t="32499" x="8332788" y="4976813"/>
          <p14:tracePt t="32501" x="8364538" y="4959350"/>
          <p14:tracePt t="32503" x="8388350" y="4943475"/>
          <p14:tracePt t="32504" x="8412163" y="4927600"/>
          <p14:tracePt t="32506" x="8443913" y="4903788"/>
          <p14:tracePt t="32508" x="8459788" y="4895850"/>
          <p14:tracePt t="32510" x="8483600" y="4879975"/>
          <p14:tracePt t="32515" x="8540750" y="4840288"/>
          <p14:tracePt t="32517" x="8588375" y="4800600"/>
          <p14:tracePt t="32519" x="8612188" y="4792663"/>
          <p14:tracePt t="32521" x="8636000" y="4768850"/>
          <p14:tracePt t="32523" x="8659813" y="4752975"/>
          <p14:tracePt t="32525" x="8675688" y="4737100"/>
          <p14:tracePt t="32527" x="8707438" y="4721225"/>
          <p14:tracePt t="32531" x="8723313" y="4697413"/>
          <p14:tracePt t="32533" x="8747125" y="4681538"/>
          <p14:tracePt t="32535" x="8794750" y="4649788"/>
          <p14:tracePt t="32537" x="8818563" y="4624388"/>
          <p14:tracePt t="32539" x="8842375" y="4616450"/>
          <p14:tracePt t="32541" x="8858250" y="4600575"/>
          <p14:tracePt t="32543" x="8874125" y="4576763"/>
          <p14:tracePt t="32547" x="8891588" y="4568825"/>
          <p14:tracePt t="32550" x="8931275" y="4537075"/>
          <p14:tracePt t="32551" x="8947150" y="4521200"/>
          <p14:tracePt t="32553" x="8978900" y="4497388"/>
          <p14:tracePt t="32555" x="8986838" y="4489450"/>
          <p14:tracePt t="32557" x="9010650" y="4465638"/>
          <p14:tracePt t="32559" x="9026525" y="4457700"/>
          <p14:tracePt t="32562" x="9034463" y="4441825"/>
          <p14:tracePt t="32565" x="9058275" y="4425950"/>
          <p14:tracePt t="32568" x="9082088" y="4394200"/>
          <p14:tracePt t="32570" x="9097963" y="4386263"/>
          <p14:tracePt t="32571" x="9105900" y="4370388"/>
          <p14:tracePt t="32573" x="9121775" y="4354513"/>
          <p14:tracePt t="32575" x="9129713" y="4346575"/>
          <p14:tracePt t="32577" x="9145588" y="4330700"/>
          <p14:tracePt t="32581" x="9153525" y="4322763"/>
          <p14:tracePt t="32582" x="9161463" y="4306888"/>
          <p14:tracePt t="32585" x="9185275" y="4281488"/>
          <p14:tracePt t="32587" x="9201150" y="4265613"/>
          <p14:tracePt t="32589" x="9201150" y="4257675"/>
          <p14:tracePt t="32591" x="9217025" y="4249738"/>
          <p14:tracePt t="32593" x="9224963" y="4233863"/>
          <p14:tracePt t="32597" x="9242425" y="4210050"/>
          <p14:tracePt t="32601" x="9258300" y="4194175"/>
          <p14:tracePt t="32602" x="9274175" y="4178300"/>
          <p14:tracePt t="32604" x="9282113" y="4170363"/>
          <p14:tracePt t="32606" x="9290050" y="4154488"/>
          <p14:tracePt t="32608" x="9297988" y="4138613"/>
          <p14:tracePt t="32610" x="9305925" y="4130675"/>
          <p14:tracePt t="32613" x="9313863" y="4114800"/>
          <p14:tracePt t="32614" x="9321800" y="4106863"/>
          <p14:tracePt t="32617" x="9321800" y="4090988"/>
          <p14:tracePt t="32618" x="9337675" y="4083050"/>
          <p14:tracePt t="32620" x="9337675" y="4067175"/>
          <p14:tracePt t="32622" x="9337675" y="4059238"/>
          <p14:tracePt t="32624" x="9353550" y="4051300"/>
          <p14:tracePt t="32626" x="9353550" y="4043363"/>
          <p14:tracePt t="32629" x="9361488" y="4027488"/>
          <p14:tracePt t="32633" x="9369425" y="4011613"/>
          <p14:tracePt t="32636" x="9369425" y="4003675"/>
          <p14:tracePt t="32638" x="9369425" y="3995738"/>
          <p14:tracePt t="32640" x="9377363" y="3995738"/>
          <p14:tracePt t="32642" x="9377363" y="3987800"/>
          <p14:tracePt t="32644" x="9377363" y="3979863"/>
          <p14:tracePt t="32650" x="9385300" y="3979863"/>
          <p14:tracePt t="32651" x="9385300" y="3971925"/>
          <p14:tracePt t="32658" x="9385300" y="3963988"/>
          <p14:tracePt t="32668" x="9385300" y="3956050"/>
          <p14:tracePt t="32672" x="9385300" y="3948113"/>
          <p14:tracePt t="32685" x="9385300" y="3938588"/>
          <p14:tracePt t="32696" x="9385300" y="3930650"/>
          <p14:tracePt t="32709" x="9385300" y="3922713"/>
          <p14:tracePt t="32727" x="9385300" y="3914775"/>
          <p14:tracePt t="32746" x="9385300" y="3906838"/>
          <p14:tracePt t="32757" x="9377363" y="3906838"/>
          <p14:tracePt t="32760" x="9377363" y="3898900"/>
          <p14:tracePt t="32803" x="9377363" y="3890963"/>
          <p14:tracePt t="33271" x="9369425" y="3890963"/>
          <p14:tracePt t="33278" x="9361488" y="3890963"/>
          <p14:tracePt t="33286" x="9337675" y="3898900"/>
          <p14:tracePt t="33289" x="9321800" y="3898900"/>
          <p14:tracePt t="33291" x="9313863" y="3906838"/>
          <p14:tracePt t="33294" x="9297988" y="3914775"/>
          <p14:tracePt t="33297" x="9266238" y="3930650"/>
          <p14:tracePt t="33300" x="9234488" y="3948113"/>
          <p14:tracePt t="33302" x="9217025" y="3963988"/>
          <p14:tracePt t="33304" x="9193213" y="3971925"/>
          <p14:tracePt t="33309" x="9153525" y="4003675"/>
          <p14:tracePt t="33311" x="9137650" y="4019550"/>
          <p14:tracePt t="33313" x="9113838" y="4035425"/>
          <p14:tracePt t="33316" x="9058275" y="4067175"/>
          <p14:tracePt t="33318" x="9034463" y="4090988"/>
          <p14:tracePt t="33321" x="9002713" y="4114800"/>
          <p14:tracePt t="33323" x="8986838" y="4130675"/>
          <p14:tracePt t="33325" x="8923338" y="4162425"/>
          <p14:tracePt t="33328" x="8883650" y="4194175"/>
          <p14:tracePt t="33331" x="8826500" y="4225925"/>
          <p14:tracePt t="33333" x="8802688" y="4249738"/>
          <p14:tracePt t="33335" x="8763000" y="4265613"/>
          <p14:tracePt t="33338" x="8739188" y="4281488"/>
          <p14:tracePt t="33340" x="8699500" y="4298950"/>
          <p14:tracePt t="33341" x="8675688" y="4314825"/>
          <p14:tracePt t="33343" x="8643938" y="4330700"/>
          <p14:tracePt t="33345" x="8612188" y="4346575"/>
          <p14:tracePt t="33348" x="8588375" y="4362450"/>
          <p14:tracePt t="33351" x="8531225" y="4378325"/>
          <p14:tracePt t="33353" x="8507413" y="4394200"/>
          <p14:tracePt t="33356" x="8483600" y="4402138"/>
          <p14:tracePt t="33358" x="8451850" y="4410075"/>
          <p14:tracePt t="33359" x="8428038" y="4418013"/>
          <p14:tracePt t="33362" x="8412163" y="4425950"/>
          <p14:tracePt t="33363" x="8388350" y="4433888"/>
          <p14:tracePt t="33366" x="8372475" y="4433888"/>
          <p14:tracePt t="33367" x="8356600" y="4433888"/>
          <p14:tracePt t="33369" x="8340725" y="4441825"/>
          <p14:tracePt t="33372" x="8316913" y="4441825"/>
          <p14:tracePt t="33373" x="8308975" y="4449763"/>
          <p14:tracePt t="33375" x="8293100" y="4449763"/>
          <p14:tracePt t="33377" x="8285163" y="4449763"/>
          <p14:tracePt t="33379" x="8269288" y="4449763"/>
          <p14:tracePt t="33382" x="8261350" y="4449763"/>
          <p14:tracePt t="33383" x="8253413" y="4449763"/>
          <p14:tracePt t="33385" x="8245475" y="4449763"/>
          <p14:tracePt t="33390" x="8237538" y="4449763"/>
          <p14:tracePt t="33392" x="8229600" y="4449763"/>
          <p14:tracePt t="33398" x="8221663" y="4449763"/>
          <p14:tracePt t="33416" x="8221663" y="4441825"/>
          <p14:tracePt t="33423" x="8221663" y="4433888"/>
          <p14:tracePt t="33426" x="8221663" y="4425950"/>
          <p14:tracePt t="33429" x="8221663" y="4418013"/>
          <p14:tracePt t="33430" x="8221663" y="4410075"/>
          <p14:tracePt t="33435" x="8221663" y="4402138"/>
          <p14:tracePt t="33438" x="8221663" y="4394200"/>
          <p14:tracePt t="33440" x="8229600" y="4386263"/>
          <p14:tracePt t="33442" x="8229600" y="4378325"/>
          <p14:tracePt t="33445" x="8229600" y="4370388"/>
          <p14:tracePt t="33448" x="8237538" y="4362450"/>
          <p14:tracePt t="33452" x="8237538" y="4354513"/>
          <p14:tracePt t="33454" x="8237538" y="4346575"/>
          <p14:tracePt t="33457" x="8237538" y="4338638"/>
          <p14:tracePt t="33460" x="8245475" y="4338638"/>
          <p14:tracePt t="33464" x="8245475" y="4330700"/>
          <p14:tracePt t="33468" x="8245475" y="4322763"/>
          <p14:tracePt t="33479" x="8245475" y="4314825"/>
          <p14:tracePt t="33482" x="8253413" y="4314825"/>
          <p14:tracePt t="33484" x="8253413" y="4306888"/>
          <p14:tracePt t="33496" x="8261350" y="4306888"/>
          <p14:tracePt t="33498" x="8261350" y="4298950"/>
          <p14:tracePt t="33503" x="8261350" y="4291013"/>
          <p14:tracePt t="33507" x="8269288" y="4291013"/>
          <p14:tracePt t="33512" x="8269288" y="4281488"/>
          <p14:tracePt t="33515" x="8277225" y="4273550"/>
          <p14:tracePt t="33519" x="8285163" y="4265613"/>
          <p14:tracePt t="33521" x="8293100" y="4265613"/>
          <p14:tracePt t="33523" x="8293100" y="4257675"/>
          <p14:tracePt t="33525" x="8301038" y="4249738"/>
          <p14:tracePt t="33527" x="8308975" y="4249738"/>
          <p14:tracePt t="33530" x="8316913" y="4241800"/>
          <p14:tracePt t="33531" x="8324850" y="4233863"/>
          <p14:tracePt t="33533" x="8332788" y="4225925"/>
          <p14:tracePt t="33537" x="8340725" y="4217988"/>
          <p14:tracePt t="33540" x="8356600" y="4210050"/>
          <p14:tracePt t="33541" x="8364538" y="4202113"/>
          <p14:tracePt t="33543" x="8372475" y="4194175"/>
          <p14:tracePt t="33548" x="8388350" y="4186238"/>
          <p14:tracePt t="33550" x="8396288" y="4186238"/>
          <p14:tracePt t="33551" x="8396288" y="4178300"/>
          <p14:tracePt t="33553" x="8404225" y="4170363"/>
          <p14:tracePt t="33555" x="8412163" y="4170363"/>
          <p14:tracePt t="33557" x="8420100" y="4162425"/>
          <p14:tracePt t="33559" x="8428038" y="4162425"/>
          <p14:tracePt t="33562" x="8435975" y="4154488"/>
          <p14:tracePt t="33564" x="8451850" y="4146550"/>
          <p14:tracePt t="33568" x="8459788" y="4146550"/>
          <p14:tracePt t="33570" x="8459788" y="4138613"/>
          <p14:tracePt t="33572" x="8467725" y="4138613"/>
          <p14:tracePt t="33574" x="8467725" y="4130675"/>
          <p14:tracePt t="33576" x="8475663" y="4130675"/>
          <p14:tracePt t="33578" x="8483600" y="4130675"/>
          <p14:tracePt t="33582" x="8491538" y="4130675"/>
          <p14:tracePt t="33584" x="8491538" y="4122738"/>
          <p14:tracePt t="33586" x="8499475" y="4122738"/>
          <p14:tracePt t="33588" x="8499475" y="4114800"/>
          <p14:tracePt t="33592" x="8507413" y="4114800"/>
          <p14:tracePt t="33600" x="8515350" y="4106863"/>
          <p14:tracePt t="33604" x="8523288" y="4106863"/>
          <p14:tracePt t="33614" x="8531225" y="4098925"/>
          <p14:tracePt t="33645" x="8540750" y="4098925"/>
          <p14:tracePt t="33695" x="8548688" y="4098925"/>
          <p14:tracePt t="33697" x="8548688" y="4090988"/>
          <p14:tracePt t="33700" x="8556625" y="4090988"/>
          <p14:tracePt t="33703" x="8556625" y="4083050"/>
          <p14:tracePt t="33705" x="8564563" y="4083050"/>
          <p14:tracePt t="33712" x="8572500" y="4083050"/>
          <p14:tracePt t="33715" x="8580438" y="4083050"/>
          <p14:tracePt t="33717" x="8588375" y="4083050"/>
          <p14:tracePt t="33723" x="8596313" y="4083050"/>
          <p14:tracePt t="33726" x="8604250" y="4083050"/>
          <p14:tracePt t="33729" x="8612188" y="4083050"/>
          <p14:tracePt t="33730" x="8620125" y="4083050"/>
          <p14:tracePt t="33734" x="8628063" y="4083050"/>
          <p14:tracePt t="33738" x="8636000" y="4083050"/>
          <p14:tracePt t="33743" x="8643938" y="4083050"/>
          <p14:tracePt t="33745" x="8651875" y="4075113"/>
          <p14:tracePt t="33747" x="8659813" y="4075113"/>
          <p14:tracePt t="33748" x="8667750" y="4075113"/>
          <p14:tracePt t="33750" x="8675688" y="4075113"/>
          <p14:tracePt t="33754" x="8683625" y="4075113"/>
          <p14:tracePt t="33756" x="8691563" y="4067175"/>
          <p14:tracePt t="33758" x="8699500" y="4067175"/>
          <p14:tracePt t="33760" x="8707438" y="4059238"/>
          <p14:tracePt t="33764" x="8723313" y="4059238"/>
          <p14:tracePt t="33768" x="8739188" y="4051300"/>
          <p14:tracePt t="33772" x="8747125" y="4051300"/>
          <p14:tracePt t="33774" x="8747125" y="4043363"/>
          <p14:tracePt t="33777" x="8755063" y="4043363"/>
          <p14:tracePt t="33780" x="8763000" y="4035425"/>
          <p14:tracePt t="33784" x="8778875" y="4027488"/>
          <p14:tracePt t="33790" x="8786813" y="4027488"/>
          <p14:tracePt t="33793" x="8786813" y="4019550"/>
          <p14:tracePt t="33799" x="8794750" y="4011613"/>
          <p14:tracePt t="33801" x="8802688" y="4011613"/>
          <p14:tracePt t="34041" x="8802688" y="4003675"/>
          <p14:tracePt t="34050" x="8794750" y="3995738"/>
          <p14:tracePt t="34055" x="8786813" y="3995738"/>
          <p14:tracePt t="34056" x="8786813" y="3987800"/>
          <p14:tracePt t="34062" x="8770938" y="3971925"/>
          <p14:tracePt t="34065" x="8763000" y="3963988"/>
          <p14:tracePt t="34068" x="8755063" y="3956050"/>
          <p14:tracePt t="34070" x="8747125" y="3948113"/>
          <p14:tracePt t="34072" x="8731250" y="3938588"/>
          <p14:tracePt t="34074" x="8723313" y="3930650"/>
          <p14:tracePt t="34076" x="8715375" y="3922713"/>
          <p14:tracePt t="34079" x="8699500" y="3906838"/>
          <p14:tracePt t="34082" x="8675688" y="3890963"/>
          <p14:tracePt t="34084" x="8659813" y="3883025"/>
          <p14:tracePt t="34086" x="8643938" y="3867150"/>
          <p14:tracePt t="34088" x="8628063" y="3859213"/>
          <p14:tracePt t="34091" x="8612188" y="3851275"/>
          <p14:tracePt t="34093" x="8588375" y="3843338"/>
          <p14:tracePt t="34096" x="8548688" y="3819525"/>
          <p14:tracePt t="34098" x="8531225" y="3803650"/>
          <p14:tracePt t="34101" x="8507413" y="3795713"/>
          <p14:tracePt t="34114" x="8332788" y="3708400"/>
          <p14:tracePt t="34116" x="8308975" y="3700463"/>
          <p14:tracePt t="34117" x="8277225" y="3692525"/>
          <p14:tracePt t="34119" x="8245475" y="3668713"/>
          <p14:tracePt t="34121" x="8213725" y="3660775"/>
          <p14:tracePt t="34124" x="8180388" y="3644900"/>
          <p14:tracePt t="34126" x="8156575" y="3636963"/>
          <p14:tracePt t="34129" x="8101013" y="3613150"/>
          <p14:tracePt t="34132" x="8077200" y="3595688"/>
          <p14:tracePt t="34133" x="8045450" y="3595688"/>
          <p14:tracePt t="34135" x="8021638" y="3579813"/>
          <p14:tracePt t="34137" x="7989888" y="3563938"/>
          <p14:tracePt t="34139" x="7966075" y="3563938"/>
          <p14:tracePt t="34141" x="7942263" y="3548063"/>
          <p14:tracePt t="34144" x="7926388" y="3540125"/>
          <p14:tracePt t="34147" x="7870825" y="3516313"/>
          <p14:tracePt t="34149" x="7847013" y="3500438"/>
          <p14:tracePt t="34154" x="7805738" y="3476625"/>
          <p14:tracePt t="34155" x="7789863" y="3460750"/>
          <p14:tracePt t="34157" x="7773988" y="3452813"/>
          <p14:tracePt t="34159" x="7742238" y="3436938"/>
          <p14:tracePt t="34164" x="7710488" y="3405188"/>
          <p14:tracePt t="34166" x="7702550" y="3397250"/>
          <p14:tracePt t="34167" x="7678738" y="3373438"/>
          <p14:tracePt t="34169" x="7662863" y="3365500"/>
          <p14:tracePt t="34171" x="7646988" y="3349625"/>
          <p14:tracePt t="34173" x="7639050" y="3333750"/>
          <p14:tracePt t="34175" x="7623175" y="3317875"/>
          <p14:tracePt t="34179" x="7599363" y="3286125"/>
          <p14:tracePt t="34182" x="7583488" y="3278188"/>
          <p14:tracePt t="34183" x="7575550" y="3262313"/>
          <p14:tracePt t="34185" x="7567613" y="3244850"/>
          <p14:tracePt t="34187" x="7567613" y="3236913"/>
          <p14:tracePt t="34189" x="7551738" y="3221038"/>
          <p14:tracePt t="34191" x="7543800" y="3205163"/>
          <p14:tracePt t="34194" x="7543800" y="3197225"/>
          <p14:tracePt t="34197" x="7527925" y="3173413"/>
          <p14:tracePt t="34201" x="7527925" y="3149600"/>
          <p14:tracePt t="34202" x="7519988" y="3141663"/>
          <p14:tracePt t="34204" x="7519988" y="3125788"/>
          <p14:tracePt t="34206" x="7519988" y="3117850"/>
          <p14:tracePt t="34208" x="7512050" y="3101975"/>
          <p14:tracePt t="34213" x="7512050" y="3086100"/>
          <p14:tracePt t="34216" x="7512050" y="3070225"/>
          <p14:tracePt t="34218" x="7512050" y="3062288"/>
          <p14:tracePt t="34220" x="7504113" y="3046413"/>
          <p14:tracePt t="34222" x="7504113" y="3038475"/>
          <p14:tracePt t="34224" x="7504113" y="3030538"/>
          <p14:tracePt t="34226" x="7496175" y="3022600"/>
          <p14:tracePt t="34229" x="7496175" y="3014663"/>
          <p14:tracePt t="34231" x="7496175" y="3006725"/>
          <p14:tracePt t="34232" x="7496175" y="2990850"/>
          <p14:tracePt t="34234" x="7496175" y="2982913"/>
          <p14:tracePt t="34236" x="7486650" y="2974975"/>
          <p14:tracePt t="34238" x="7486650" y="2959100"/>
          <p14:tracePt t="34242" x="7486650" y="2951163"/>
          <p14:tracePt t="34246" x="7478713" y="2927350"/>
          <p14:tracePt t="34248" x="7478713" y="2919413"/>
          <p14:tracePt t="34250" x="7478713" y="2909888"/>
          <p14:tracePt t="34252" x="7470775" y="2901950"/>
          <p14:tracePt t="34254" x="7470775" y="2894013"/>
          <p14:tracePt t="34256" x="7470775" y="2878138"/>
          <p14:tracePt t="34260" x="7462838" y="2862263"/>
          <p14:tracePt t="34263" x="7462838" y="2854325"/>
          <p14:tracePt t="34265" x="7454900" y="2854325"/>
          <p14:tracePt t="34266" x="7454900" y="2838450"/>
          <p14:tracePt t="34268" x="7454900" y="2830513"/>
          <p14:tracePt t="34270" x="7446963" y="2822575"/>
          <p14:tracePt t="34272" x="7446963" y="2806700"/>
          <p14:tracePt t="34274" x="7439025" y="2798763"/>
          <p14:tracePt t="34276" x="7439025" y="2790825"/>
          <p14:tracePt t="34279" x="7439025" y="2782888"/>
          <p14:tracePt t="34281" x="7431088" y="2767013"/>
          <p14:tracePt t="34282" x="7423150" y="2751138"/>
          <p14:tracePt t="34286" x="7415213" y="2743200"/>
          <p14:tracePt t="34287" x="7415213" y="2735263"/>
          <p14:tracePt t="34289" x="7407275" y="2727325"/>
          <p14:tracePt t="34291" x="7399338" y="2719388"/>
          <p14:tracePt t="34294" x="7399338" y="2711450"/>
          <p14:tracePt t="34297" x="7391400" y="2703513"/>
          <p14:tracePt t="34299" x="7383463" y="2703513"/>
          <p14:tracePt t="34301" x="7375525" y="2695575"/>
          <p14:tracePt t="34303" x="7375525" y="2687638"/>
          <p14:tracePt t="34304" x="7367588" y="2687638"/>
          <p14:tracePt t="34310" x="7359650" y="2679700"/>
          <p14:tracePt t="34313" x="7351713" y="2679700"/>
          <p14:tracePt t="34317" x="7343775" y="2679700"/>
          <p14:tracePt t="34319" x="7343775" y="2671763"/>
          <p14:tracePt t="34321" x="7335838" y="2671763"/>
          <p14:tracePt t="34330" x="7327900" y="2671763"/>
          <p14:tracePt t="34337" x="7319963" y="2671763"/>
          <p14:tracePt t="34348" x="7312025" y="2671763"/>
          <p14:tracePt t="34353" x="7304088" y="2671763"/>
          <p14:tracePt t="34355" x="7304088" y="2679700"/>
          <p14:tracePt t="34359" x="7296150" y="2687638"/>
          <p14:tracePt t="34362" x="7296150" y="2703513"/>
          <p14:tracePt t="34364" x="7288213" y="2711450"/>
          <p14:tracePt t="34366" x="7280275" y="2719388"/>
          <p14:tracePt t="34368" x="7280275" y="2727325"/>
          <p14:tracePt t="34370" x="7272338" y="2735263"/>
          <p14:tracePt t="34372" x="7264400" y="2751138"/>
          <p14:tracePt t="34374" x="7264400" y="2767013"/>
          <p14:tracePt t="34376" x="7256463" y="2782888"/>
          <p14:tracePt t="34380" x="7248525" y="2790825"/>
          <p14:tracePt t="34382" x="7240588" y="2830513"/>
          <p14:tracePt t="34384" x="7240588" y="2846388"/>
          <p14:tracePt t="34386" x="7224713" y="2862263"/>
          <p14:tracePt t="34388" x="7216775" y="2886075"/>
          <p14:tracePt t="34390" x="7216775" y="2901950"/>
          <p14:tracePt t="34392" x="7208838" y="2927350"/>
          <p14:tracePt t="34395" x="7200900" y="2951163"/>
          <p14:tracePt t="34398" x="7192963" y="2990850"/>
          <p14:tracePt t="34400" x="7185025" y="3014663"/>
          <p14:tracePt t="34402" x="7177088" y="3038475"/>
          <p14:tracePt t="34404" x="7169150" y="3062288"/>
          <p14:tracePt t="34406" x="7169150" y="3078163"/>
          <p14:tracePt t="34408" x="7161213" y="3101975"/>
          <p14:tracePt t="34410" x="7145338" y="3133725"/>
          <p14:tracePt t="34413" x="7135813" y="3157538"/>
          <p14:tracePt t="34414" x="7135813" y="3181350"/>
          <p14:tracePt t="34416" x="7127875" y="3205163"/>
          <p14:tracePt t="34418" x="7119938" y="3228975"/>
          <p14:tracePt t="34420" x="7112000" y="3244850"/>
          <p14:tracePt t="34422" x="7112000" y="3262313"/>
          <p14:tracePt t="34424" x="7104063" y="3294063"/>
          <p14:tracePt t="34426" x="7096125" y="3309938"/>
          <p14:tracePt t="34428" x="7088188" y="3333750"/>
          <p14:tracePt t="34430" x="7088188" y="3341688"/>
          <p14:tracePt t="34432" x="7080250" y="3365500"/>
          <p14:tracePt t="34434" x="7072313" y="3381375"/>
          <p14:tracePt t="34436" x="7072313" y="3397250"/>
          <p14:tracePt t="34438" x="7072313" y="3413125"/>
          <p14:tracePt t="34440" x="7064375" y="3421063"/>
          <p14:tracePt t="34441" x="7056438" y="3436938"/>
          <p14:tracePt t="34443" x="7056438" y="3444875"/>
          <p14:tracePt t="34446" x="7048500" y="3460750"/>
          <p14:tracePt t="34448" x="7048500" y="3468688"/>
          <p14:tracePt t="34449" x="7048500" y="3476625"/>
          <p14:tracePt t="34451" x="7040563" y="3484563"/>
          <p14:tracePt t="34453" x="7040563" y="3492500"/>
          <p14:tracePt t="34457" x="7040563" y="3500438"/>
          <p14:tracePt t="34459" x="7040563" y="3508375"/>
          <p14:tracePt t="34464" x="7032625" y="3508375"/>
          <p14:tracePt t="34467" x="7032625" y="3516313"/>
          <p14:tracePt t="34521" x="7024688" y="3516313"/>
          <p14:tracePt t="34534" x="7016750" y="3516313"/>
          <p14:tracePt t="34540" x="7008813" y="3516313"/>
          <p14:tracePt t="34547" x="7000875" y="3516313"/>
          <p14:tracePt t="34549" x="6992938" y="3516313"/>
          <p14:tracePt t="34552" x="6985000" y="3516313"/>
          <p14:tracePt t="34556" x="6977063" y="3516313"/>
          <p14:tracePt t="34558" x="6969125" y="3516313"/>
          <p14:tracePt t="34561" x="6961188" y="3516313"/>
          <p14:tracePt t="34563" x="6953250" y="3524250"/>
          <p14:tracePt t="34564" x="6945313" y="3524250"/>
          <p14:tracePt t="34566" x="6937375" y="3524250"/>
          <p14:tracePt t="34573" x="6913563" y="3524250"/>
          <p14:tracePt t="34576" x="6905625" y="3532188"/>
          <p14:tracePt t="34580" x="6881813" y="3532188"/>
          <p14:tracePt t="34582" x="6873875" y="3532188"/>
          <p14:tracePt t="34584" x="6865938" y="3540125"/>
          <p14:tracePt t="34586" x="6858000" y="3540125"/>
          <p14:tracePt t="34588" x="6850063" y="3540125"/>
          <p14:tracePt t="34590" x="6842125" y="3540125"/>
          <p14:tracePt t="34592" x="6834188" y="3540125"/>
          <p14:tracePt t="34594" x="6818313" y="3540125"/>
          <p14:tracePt t="34596" x="6818313" y="3548063"/>
          <p14:tracePt t="34598" x="6810375" y="3548063"/>
          <p14:tracePt t="34599" x="6802438" y="3548063"/>
          <p14:tracePt t="34601" x="6794500" y="3548063"/>
          <p14:tracePt t="34602" x="6784975" y="3548063"/>
          <p14:tracePt t="34605" x="6777038" y="3548063"/>
          <p14:tracePt t="34606" x="6769100" y="3556000"/>
          <p14:tracePt t="34609" x="6761163" y="3556000"/>
          <p14:tracePt t="34611" x="6753225" y="3556000"/>
          <p14:tracePt t="34613" x="6745288" y="3556000"/>
          <p14:tracePt t="34617" x="6737350" y="3556000"/>
          <p14:tracePt t="34618" x="6729413" y="3556000"/>
          <p14:tracePt t="34622" x="6721475" y="3556000"/>
          <p14:tracePt t="34629" x="6713538" y="3556000"/>
          <p14:tracePt t="34633" x="6705600" y="3556000"/>
          <p14:tracePt t="34724" x="6705600" y="3563938"/>
          <p14:tracePt t="34734" x="6705600" y="3571875"/>
          <p14:tracePt t="34740" x="6713538" y="3579813"/>
          <p14:tracePt t="34742" x="6713538" y="3587750"/>
          <p14:tracePt t="34749" x="6721475" y="3595688"/>
          <p14:tracePt t="34752" x="6721475" y="3613150"/>
          <p14:tracePt t="34756" x="6729413" y="3621088"/>
          <p14:tracePt t="34762" x="6729413" y="3636963"/>
          <p14:tracePt t="34765" x="6737350" y="3644900"/>
          <p14:tracePt t="34767" x="6745288" y="3660775"/>
          <p14:tracePt t="34769" x="6745288" y="3668713"/>
          <p14:tracePt t="34771" x="6745288" y="3676650"/>
          <p14:tracePt t="34775" x="6753225" y="3684588"/>
          <p14:tracePt t="34779" x="6753225" y="3700463"/>
          <p14:tracePt t="34782" x="6761163" y="3708400"/>
          <p14:tracePt t="34785" x="6761163" y="3716338"/>
          <p14:tracePt t="34787" x="6769100" y="3724275"/>
          <p14:tracePt t="34789" x="6769100" y="3732213"/>
          <p14:tracePt t="34793" x="6769100" y="3740150"/>
          <p14:tracePt t="34798" x="6769100" y="3748088"/>
          <p14:tracePt t="34801" x="6769100" y="3756025"/>
          <p14:tracePt t="34803" x="6769100" y="3763963"/>
          <p14:tracePt t="34810" x="6777038" y="3771900"/>
          <p14:tracePt t="34817" x="6777038" y="3779838"/>
          <p14:tracePt t="34865" x="6777038" y="3771900"/>
          <p14:tracePt t="34868" x="6777038" y="3763963"/>
          <p14:tracePt t="34872" x="6777038" y="3748088"/>
          <p14:tracePt t="34874" x="6777038" y="3740150"/>
          <p14:tracePt t="34876" x="6777038" y="3732213"/>
          <p14:tracePt t="34879" x="6777038" y="3724275"/>
          <p14:tracePt t="34883" x="6777038" y="3708400"/>
          <p14:tracePt t="34884" x="6777038" y="3692525"/>
          <p14:tracePt t="34888" x="6777038" y="3684588"/>
          <p14:tracePt t="34890" x="6777038" y="3668713"/>
          <p14:tracePt t="34892" x="6777038" y="3660775"/>
          <p14:tracePt t="34897" x="6777038" y="3644900"/>
          <p14:tracePt t="34898" x="6777038" y="3621088"/>
          <p14:tracePt t="34901" x="6777038" y="3613150"/>
          <p14:tracePt t="34903" x="6777038" y="3605213"/>
          <p14:tracePt t="34905" x="6777038" y="3595688"/>
          <p14:tracePt t="34906" x="6777038" y="3579813"/>
          <p14:tracePt t="34908" x="6777038" y="3571875"/>
          <p14:tracePt t="34911" x="6777038" y="3563938"/>
          <p14:tracePt t="34913" x="6777038" y="3548063"/>
          <p14:tracePt t="34915" x="6777038" y="3540125"/>
          <p14:tracePt t="34917" x="6777038" y="3524250"/>
          <p14:tracePt t="34918" x="6777038" y="3516313"/>
          <p14:tracePt t="34920" x="6777038" y="3500438"/>
          <p14:tracePt t="34922" x="6784975" y="3484563"/>
          <p14:tracePt t="34924" x="6784975" y="3468688"/>
          <p14:tracePt t="34925" x="6784975" y="3460750"/>
          <p14:tracePt t="34928" x="6794500" y="3444875"/>
          <p14:tracePt t="34930" x="6794500" y="3429000"/>
          <p14:tracePt t="34932" x="6794500" y="3421063"/>
          <p14:tracePt t="34934" x="6802438" y="3405188"/>
          <p14:tracePt t="34936" x="6802438" y="3389313"/>
          <p14:tracePt t="34937" x="6810375" y="3373438"/>
          <p14:tracePt t="34939" x="6818313" y="3357563"/>
          <p14:tracePt t="34941" x="6818313" y="3341688"/>
          <p14:tracePt t="34943" x="6818313" y="3333750"/>
          <p14:tracePt t="34947" x="6834188" y="3286125"/>
          <p14:tracePt t="34949" x="6834188" y="3278188"/>
          <p14:tracePt t="34951" x="6842125" y="3262313"/>
          <p14:tracePt t="34953" x="6842125" y="3244850"/>
          <p14:tracePt t="34955" x="6850063" y="3221038"/>
          <p14:tracePt t="34957" x="6850063" y="3205163"/>
          <p14:tracePt t="34959" x="6858000" y="3181350"/>
          <p14:tracePt t="34961" x="6858000" y="3165475"/>
          <p14:tracePt t="34965" x="6873875" y="3133725"/>
          <p14:tracePt t="34967" x="6881813" y="3109913"/>
          <p14:tracePt t="34969" x="6881813" y="3086100"/>
          <p14:tracePt t="34971" x="6881813" y="3070225"/>
          <p14:tracePt t="34973" x="6897688" y="3054350"/>
          <p14:tracePt t="34975" x="6897688" y="3038475"/>
          <p14:tracePt t="34978" x="6905625" y="3022600"/>
          <p14:tracePt t="34982" x="6913563" y="2982913"/>
          <p14:tracePt t="34984" x="6921500" y="2967038"/>
          <p14:tracePt t="34986" x="6929438" y="2951163"/>
          <p14:tracePt t="34987" x="6929438" y="2935288"/>
          <p14:tracePt t="34989" x="6937375" y="2909888"/>
          <p14:tracePt t="34991" x="6945313" y="2894013"/>
          <p14:tracePt t="34993" x="6945313" y="2878138"/>
          <p14:tracePt t="34997" x="6945313" y="2870200"/>
          <p14:tracePt t="34998" x="6953250" y="2854325"/>
          <p14:tracePt t="35002" x="6969125" y="2822575"/>
          <p14:tracePt t="35003" x="6969125" y="2814638"/>
          <p14:tracePt t="35005" x="6969125" y="2798763"/>
          <p14:tracePt t="35007" x="6977063" y="2798763"/>
          <p14:tracePt t="35008" x="6977063" y="2790825"/>
          <p14:tracePt t="35011" x="6977063" y="2782888"/>
          <p14:tracePt t="35013" x="6985000" y="2774950"/>
          <p14:tracePt t="35016" x="6992938" y="2767013"/>
          <p14:tracePt t="35024" x="6992938" y="2759075"/>
          <p14:tracePt t="35072" x="6992938" y="2767013"/>
          <p14:tracePt t="35078" x="6992938" y="2774950"/>
          <p14:tracePt t="35082" x="6992938" y="2790825"/>
          <p14:tracePt t="35087" x="6992938" y="2806700"/>
          <p14:tracePt t="35090" x="6992938" y="2814638"/>
          <p14:tracePt t="35091" x="6992938" y="2822575"/>
          <p14:tracePt t="35093" x="6992938" y="2830513"/>
          <p14:tracePt t="35097" x="6992938" y="2846388"/>
          <p14:tracePt t="35099" x="6992938" y="2854325"/>
          <p14:tracePt t="35101" x="7000875" y="2862263"/>
          <p14:tracePt t="35105" x="7008813" y="2878138"/>
          <p14:tracePt t="35108" x="7008813" y="2894013"/>
          <p14:tracePt t="35109" x="7008813" y="2901950"/>
          <p14:tracePt t="35113" x="7008813" y="2919413"/>
          <p14:tracePt t="35115" x="7008813" y="2935288"/>
          <p14:tracePt t="35130" x="7032625" y="2998788"/>
          <p14:tracePt t="35132" x="7040563" y="3014663"/>
          <p14:tracePt t="35133" x="7040563" y="3022600"/>
          <p14:tracePt t="35137" x="7048500" y="3038475"/>
          <p14:tracePt t="35139" x="7048500" y="3054350"/>
          <p14:tracePt t="35141" x="7056438" y="3062288"/>
          <p14:tracePt t="35143" x="7056438" y="3070225"/>
          <p14:tracePt t="35146" x="7064375" y="3078163"/>
          <p14:tracePt t="35148" x="7064375" y="3086100"/>
          <p14:tracePt t="35149" x="7072313" y="3101975"/>
          <p14:tracePt t="35151" x="7080250" y="3109913"/>
          <p14:tracePt t="35154" x="7080250" y="3117850"/>
          <p14:tracePt t="35155" x="7096125" y="3125788"/>
          <p14:tracePt t="35159" x="7104063" y="3141663"/>
          <p14:tracePt t="35161" x="7112000" y="3141663"/>
          <p14:tracePt t="35163" x="7119938" y="3149600"/>
          <p14:tracePt t="35165" x="7127875" y="3157538"/>
          <p14:tracePt t="35167" x="7135813" y="3165475"/>
          <p14:tracePt t="35169" x="7145338" y="3165475"/>
          <p14:tracePt t="35171" x="7161213" y="3181350"/>
          <p14:tracePt t="35174" x="7169150" y="3181350"/>
          <p14:tracePt t="35176" x="7177088" y="3189288"/>
          <p14:tracePt t="35178" x="7185025" y="3189288"/>
          <p14:tracePt t="35181" x="7192963" y="3197225"/>
          <p14:tracePt t="35182" x="7200900" y="3197225"/>
          <p14:tracePt t="35185" x="7208838" y="3205163"/>
          <p14:tracePt t="35186" x="7216775" y="3205163"/>
          <p14:tracePt t="35188" x="7232650" y="3205163"/>
          <p14:tracePt t="35192" x="7240588" y="3205163"/>
          <p14:tracePt t="35194" x="7248525" y="3205163"/>
          <p14:tracePt t="35197" x="7256463" y="3205163"/>
          <p14:tracePt t="35199" x="7272338" y="3205163"/>
          <p14:tracePt t="35202" x="7280275" y="3205163"/>
          <p14:tracePt t="35205" x="7296150" y="3205163"/>
          <p14:tracePt t="35208" x="7304088" y="3205163"/>
          <p14:tracePt t="35211" x="7312025" y="3205163"/>
          <p14:tracePt t="35213" x="7319963" y="3205163"/>
          <p14:tracePt t="35214" x="7327900" y="3205163"/>
          <p14:tracePt t="35216" x="7335838" y="3205163"/>
          <p14:tracePt t="35218" x="7343775" y="3205163"/>
          <p14:tracePt t="35221" x="7359650" y="3205163"/>
          <p14:tracePt t="35224" x="7367588" y="3205163"/>
          <p14:tracePt t="35226" x="7375525" y="3205163"/>
          <p14:tracePt t="35228" x="7383463" y="3205163"/>
          <p14:tracePt t="35230" x="7391400" y="3205163"/>
          <p14:tracePt t="35234" x="7407275" y="3197225"/>
          <p14:tracePt t="35239" x="7415213" y="3197225"/>
          <p14:tracePt t="35240" x="7423150" y="3197225"/>
          <p14:tracePt t="35242" x="7431088" y="3189288"/>
          <p14:tracePt t="35247" x="7446963" y="3189288"/>
          <p14:tracePt t="35249" x="7446963" y="3181350"/>
          <p14:tracePt t="35251" x="7454900" y="3181350"/>
          <p14:tracePt t="35255" x="7462838" y="3173413"/>
          <p14:tracePt t="35259" x="7470775" y="3173413"/>
          <p14:tracePt t="35261" x="7478713" y="3173413"/>
          <p14:tracePt t="35263" x="7478713" y="3165475"/>
          <p14:tracePt t="35265" x="7486650" y="3165475"/>
          <p14:tracePt t="35272" x="7496175" y="3165475"/>
          <p14:tracePt t="35275" x="7496175" y="3157538"/>
          <p14:tracePt t="35277" x="7504113" y="3157538"/>
          <p14:tracePt t="35279" x="7512050" y="3157538"/>
          <p14:tracePt t="35285" x="7519988" y="3157538"/>
          <p14:tracePt t="35289" x="7519988" y="3149600"/>
          <p14:tracePt t="35291" x="7527925" y="3149600"/>
          <p14:tracePt t="35297" x="7535863" y="3149600"/>
          <p14:tracePt t="35299" x="7543800" y="3149600"/>
          <p14:tracePt t="35306" x="7551738" y="3149600"/>
          <p14:tracePt t="35311" x="7559675" y="3149600"/>
          <p14:tracePt t="35314" x="7567613" y="3149600"/>
          <p14:tracePt t="35315" x="7575550" y="3149600"/>
          <p14:tracePt t="35319" x="7583488" y="3149600"/>
          <p14:tracePt t="35322" x="7591425" y="3149600"/>
          <p14:tracePt t="35324" x="7599363" y="3149600"/>
          <p14:tracePt t="35325" x="7607300" y="3149600"/>
          <p14:tracePt t="35328" x="7615238" y="3149600"/>
          <p14:tracePt t="35329" x="7623175" y="3149600"/>
          <p14:tracePt t="35331" x="7639050" y="3157538"/>
          <p14:tracePt t="35333" x="7646988" y="3157538"/>
          <p14:tracePt t="35335" x="7654925" y="3165475"/>
          <p14:tracePt t="35336" x="7678738" y="3165475"/>
          <p14:tracePt t="35338" x="7686675" y="3173413"/>
          <p14:tracePt t="35340" x="7702550" y="3181350"/>
          <p14:tracePt t="35342" x="7710488" y="3181350"/>
          <p14:tracePt t="35344" x="7734300" y="3189288"/>
          <p14:tracePt t="35346" x="7750175" y="3189288"/>
          <p14:tracePt t="35348" x="7766050" y="3197225"/>
          <p14:tracePt t="35350" x="7781925" y="3205163"/>
          <p14:tracePt t="35352" x="7805738" y="3213100"/>
          <p14:tracePt t="35354" x="7829550" y="3221038"/>
          <p14:tracePt t="35356" x="7847013" y="3228975"/>
          <p14:tracePt t="35358" x="7870825" y="3228975"/>
          <p14:tracePt t="35361" x="7886700" y="3236913"/>
          <p14:tracePt t="35363" x="7910513" y="3244850"/>
          <p14:tracePt t="35365" x="7926388" y="3252788"/>
          <p14:tracePt t="35366" x="7950200" y="3262313"/>
          <p14:tracePt t="35368" x="7974013" y="3270250"/>
          <p14:tracePt t="35370" x="7997825" y="3278188"/>
          <p14:tracePt t="35373" x="8021638" y="3286125"/>
          <p14:tracePt t="35374" x="8045450" y="3294063"/>
          <p14:tracePt t="35376" x="8061325" y="3302000"/>
          <p14:tracePt t="35379" x="8085138" y="3309938"/>
          <p14:tracePt t="35380" x="8108950" y="3317875"/>
          <p14:tracePt t="35382" x="8132763" y="3325813"/>
          <p14:tracePt t="35384" x="8156575" y="3333750"/>
          <p14:tracePt t="35386" x="8180388" y="3333750"/>
          <p14:tracePt t="35389" x="8197850" y="3341688"/>
          <p14:tracePt t="35391" x="8221663" y="3349625"/>
          <p14:tracePt t="35392" x="8237538" y="3357563"/>
          <p14:tracePt t="35394" x="8253413" y="3357563"/>
          <p14:tracePt t="35396" x="8277225" y="3365500"/>
          <p14:tracePt t="35398" x="8301038" y="3373438"/>
          <p14:tracePt t="35400" x="8308975" y="3381375"/>
          <p14:tracePt t="35402" x="8324850" y="3381375"/>
          <p14:tracePt t="35405" x="8340725" y="3389313"/>
          <p14:tracePt t="35407" x="8364538" y="3389313"/>
          <p14:tracePt t="35408" x="8372475" y="3397250"/>
          <p14:tracePt t="35411" x="8396288" y="3397250"/>
          <p14:tracePt t="35413" x="8404225" y="3397250"/>
          <p14:tracePt t="35415" x="8404225" y="3405188"/>
          <p14:tracePt t="35417" x="8420100" y="3405188"/>
          <p14:tracePt t="35419" x="8428038" y="3413125"/>
          <p14:tracePt t="35424" x="8435975" y="3413125"/>
          <p14:tracePt t="35428" x="8443913" y="3413125"/>
          <p14:tracePt t="35430" x="8451850" y="3421063"/>
          <p14:tracePt t="35594" x="8443913" y="3421063"/>
          <p14:tracePt t="35627" x="8435975" y="3421063"/>
          <p14:tracePt t="35839" x="8435975" y="3429000"/>
          <p14:tracePt t="35932" x="8428038" y="3429000"/>
          <p14:tracePt t="35948" x="8428038" y="3436938"/>
          <p14:tracePt t="35955" x="8420100" y="3436938"/>
          <p14:tracePt t="35964" x="8412163" y="3436938"/>
          <p14:tracePt t="35973" x="8404225" y="3436938"/>
          <p14:tracePt t="35982" x="8396288" y="3436938"/>
          <p14:tracePt t="35986" x="8388350" y="3436938"/>
          <p14:tracePt t="35990" x="8380413" y="3436938"/>
          <p14:tracePt t="35998" x="8372475" y="3436938"/>
          <p14:tracePt t="36002" x="8364538" y="3436938"/>
          <p14:tracePt t="36008" x="8356600" y="3436938"/>
          <p14:tracePt t="36013" x="8348663" y="3436938"/>
          <p14:tracePt t="36020" x="8340725" y="3436938"/>
          <p14:tracePt t="36029" x="8332788" y="3436938"/>
          <p14:tracePt t="36034" x="8324850" y="3436938"/>
          <p14:tracePt t="36039" x="8316913" y="3436938"/>
          <p14:tracePt t="36052" x="8308975" y="3436938"/>
          <p14:tracePt t="36158" x="8308975" y="3429000"/>
          <p14:tracePt t="36240" x="8308975" y="3421063"/>
          <p14:tracePt t="36276" x="8301038" y="3421063"/>
          <p14:tracePt t="36280" x="8301038" y="3413125"/>
          <p14:tracePt t="36306" x="8301038" y="3405188"/>
          <p14:tracePt t="36315" x="8293100" y="3405188"/>
          <p14:tracePt t="36322" x="8293100" y="3397250"/>
          <p14:tracePt t="36326" x="8285163" y="3397250"/>
          <p14:tracePt t="36338" x="8285163" y="3389313"/>
          <p14:tracePt t="36340" x="8277225" y="3389313"/>
          <p14:tracePt t="36349" x="8269288" y="3389313"/>
          <p14:tracePt t="36351" x="8269288" y="3381375"/>
          <p14:tracePt t="36356" x="8261350" y="3381375"/>
          <p14:tracePt t="36362" x="8253413" y="3381375"/>
          <p14:tracePt t="36368" x="8245475" y="3373438"/>
          <p14:tracePt t="36374" x="8237538" y="3373438"/>
          <p14:tracePt t="36379" x="8237538" y="3365500"/>
          <p14:tracePt t="36381" x="8229600" y="3365500"/>
          <p14:tracePt t="36384" x="8221663" y="3365500"/>
          <p14:tracePt t="36389" x="8213725" y="3365500"/>
          <p14:tracePt t="36391" x="8213725" y="3357563"/>
          <p14:tracePt t="36396" x="8205788" y="3357563"/>
          <p14:tracePt t="36405" x="8197850" y="3357563"/>
          <p14:tracePt t="36411" x="8189913" y="3349625"/>
          <p14:tracePt t="36415" x="8180388" y="3349625"/>
          <p14:tracePt t="36433" x="8172450" y="3349625"/>
          <p14:tracePt t="36534" x="8164513" y="3349625"/>
          <p14:tracePt t="36597" x="8156575" y="3349625"/>
          <p14:tracePt t="36613" x="8148638" y="3349625"/>
          <p14:tracePt t="36630" x="8140700" y="3341688"/>
          <p14:tracePt t="36638" x="8132763" y="3341688"/>
          <p14:tracePt t="36644" x="8124825" y="3341688"/>
          <p14:tracePt t="36649" x="8116888" y="3341688"/>
          <p14:tracePt t="36659" x="8108950" y="3341688"/>
          <p14:tracePt t="36672" x="8101013" y="3341688"/>
          <p14:tracePt t="36684" x="8093075" y="3341688"/>
          <p14:tracePt t="36690" x="8085138" y="3349625"/>
          <p14:tracePt t="36702" x="8085138" y="3357563"/>
          <p14:tracePt t="36711" x="8077200" y="3357563"/>
          <p14:tracePt t="36721" x="8069263" y="3365500"/>
          <p14:tracePt t="36733" x="8069263" y="3373438"/>
          <p14:tracePt t="36735" x="8061325" y="3373438"/>
          <p14:tracePt t="36879" x="8061325" y="3381375"/>
          <p14:tracePt t="36905" x="8061325" y="3389313"/>
          <p14:tracePt t="37006" x="8061325" y="3397250"/>
          <p14:tracePt t="37020" x="8053388" y="3405188"/>
          <p14:tracePt t="37030" x="8045450" y="3405188"/>
          <p14:tracePt t="37035" x="8045450" y="3413125"/>
          <p14:tracePt t="37036" x="8037513" y="3413125"/>
          <p14:tracePt t="37039" x="8029575" y="3413125"/>
          <p14:tracePt t="37041" x="8021638" y="3413125"/>
          <p14:tracePt t="37047" x="8013700" y="3421063"/>
          <p14:tracePt t="37052" x="7997825" y="3421063"/>
          <p14:tracePt t="37053" x="7989888" y="3429000"/>
          <p14:tracePt t="37055" x="7981950" y="3429000"/>
          <p14:tracePt t="37062" x="7966075" y="3429000"/>
          <p14:tracePt t="37064" x="7958138" y="3436938"/>
          <p14:tracePt t="37065" x="7950200" y="3436938"/>
          <p14:tracePt t="37067" x="7942263" y="3436938"/>
          <p14:tracePt t="37069" x="7934325" y="3436938"/>
          <p14:tracePt t="37073" x="7918450" y="3436938"/>
          <p14:tracePt t="37075" x="7910513" y="3436938"/>
          <p14:tracePt t="37080" x="7894638" y="3444875"/>
          <p14:tracePt t="37084" x="7886700" y="3444875"/>
          <p14:tracePt t="37086" x="7870825" y="3452813"/>
          <p14:tracePt t="37089" x="7862888" y="3452813"/>
          <p14:tracePt t="37091" x="7854950" y="3452813"/>
          <p14:tracePt t="37094" x="7847013" y="3452813"/>
          <p14:tracePt t="37097" x="7839075" y="3452813"/>
          <p14:tracePt t="37099" x="7829550" y="3452813"/>
          <p14:tracePt t="37103" x="7821613" y="3452813"/>
          <p14:tracePt t="37107" x="7813675" y="3460750"/>
          <p14:tracePt t="37114" x="7805738" y="3460750"/>
          <p14:tracePt t="37266" x="7805738" y="3468688"/>
          <p14:tracePt t="37282" x="7805738" y="3476625"/>
          <p14:tracePt t="37290" x="7805738" y="3484563"/>
          <p14:tracePt t="37296" x="7797800" y="3484563"/>
          <p14:tracePt t="37300" x="7797800" y="3492500"/>
          <p14:tracePt t="37304" x="7789863" y="3492500"/>
          <p14:tracePt t="37308" x="7789863" y="3500438"/>
          <p14:tracePt t="37311" x="7789863" y="3508375"/>
          <p14:tracePt t="37318" x="7781925" y="3516313"/>
          <p14:tracePt t="37328" x="7781925" y="3524250"/>
          <p14:tracePt t="37332" x="7773988" y="3524250"/>
          <p14:tracePt t="37334" x="7773988" y="3532188"/>
          <p14:tracePt t="37337" x="7773988" y="3540125"/>
          <p14:tracePt t="37345" x="7766050" y="3548063"/>
          <p14:tracePt t="37350" x="7766050" y="3556000"/>
          <p14:tracePt t="37353" x="7758113" y="3556000"/>
          <p14:tracePt t="37355" x="7758113" y="3563938"/>
          <p14:tracePt t="37360" x="7758113" y="3571875"/>
          <p14:tracePt t="37365" x="7750175" y="3571875"/>
          <p14:tracePt t="37370" x="7750175" y="3579813"/>
          <p14:tracePt t="37379" x="7742238" y="3587750"/>
          <p14:tracePt t="37399" x="7734300" y="3587750"/>
          <p14:tracePt t="37420" x="7726363" y="3587750"/>
          <p14:tracePt t="37443" x="7718425" y="3587750"/>
          <p14:tracePt t="37453" x="7710488" y="3587750"/>
          <p14:tracePt t="37460" x="7702550" y="3587750"/>
          <p14:tracePt t="37464" x="7694613" y="3587750"/>
          <p14:tracePt t="37468" x="7686675" y="3587750"/>
          <p14:tracePt t="37474" x="7678738" y="3587750"/>
          <p14:tracePt t="37480" x="7670800" y="3587750"/>
          <p14:tracePt t="37482" x="7662863" y="3587750"/>
          <p14:tracePt t="37487" x="7654925" y="3587750"/>
          <p14:tracePt t="37490" x="7646988" y="3579813"/>
          <p14:tracePt t="37495" x="7631113" y="3579813"/>
          <p14:tracePt t="37498" x="7623175" y="3579813"/>
          <p14:tracePt t="37503" x="7607300" y="3579813"/>
          <p14:tracePt t="37504" x="7599363" y="3579813"/>
          <p14:tracePt t="37506" x="7591425" y="3571875"/>
          <p14:tracePt t="37508" x="7583488" y="3571875"/>
          <p14:tracePt t="37512" x="7575550" y="3571875"/>
          <p14:tracePt t="37514" x="7559675" y="3571875"/>
          <p14:tracePt t="37519" x="7543800" y="3563938"/>
          <p14:tracePt t="37520" x="7535863" y="3563938"/>
          <p14:tracePt t="37523" x="7519988" y="3563938"/>
          <p14:tracePt t="37525" x="7512050" y="3563938"/>
          <p14:tracePt t="37529" x="7496175" y="3563938"/>
          <p14:tracePt t="37531" x="7486650" y="3563938"/>
          <p14:tracePt t="37533" x="7478713" y="3563938"/>
          <p14:tracePt t="37535" x="7462838" y="3563938"/>
          <p14:tracePt t="37537" x="7454900" y="3563938"/>
          <p14:tracePt t="37539" x="7446963" y="3563938"/>
          <p14:tracePt t="37541" x="7439025" y="3563938"/>
          <p14:tracePt t="37545" x="7423150" y="3563938"/>
          <p14:tracePt t="37547" x="7415213" y="3563938"/>
          <p14:tracePt t="37549" x="7399338" y="3563938"/>
          <p14:tracePt t="37551" x="7391400" y="3563938"/>
          <p14:tracePt t="37553" x="7383463" y="3563938"/>
          <p14:tracePt t="37555" x="7367588" y="3563938"/>
          <p14:tracePt t="37557" x="7359650" y="3563938"/>
          <p14:tracePt t="37560" x="7351713" y="3563938"/>
          <p14:tracePt t="37562" x="7343775" y="3563938"/>
          <p14:tracePt t="37563" x="7335838" y="3563938"/>
          <p14:tracePt t="37565" x="7327900" y="3556000"/>
          <p14:tracePt t="37567" x="7312025" y="3556000"/>
          <p14:tracePt t="37569" x="7304088" y="3556000"/>
          <p14:tracePt t="37572" x="7296150" y="3556000"/>
          <p14:tracePt t="37573" x="7288213" y="3556000"/>
          <p14:tracePt t="37577" x="7272338" y="3556000"/>
          <p14:tracePt t="37579" x="7264400" y="3556000"/>
          <p14:tracePt t="37581" x="7248525" y="3556000"/>
          <p14:tracePt t="37585" x="7232650" y="3556000"/>
          <p14:tracePt t="37587" x="7224713" y="3548063"/>
          <p14:tracePt t="37589" x="7216775" y="3548063"/>
          <p14:tracePt t="37591" x="7208838" y="3548063"/>
          <p14:tracePt t="37593" x="7200900" y="3548063"/>
          <p14:tracePt t="37596" x="7192963" y="3548063"/>
          <p14:tracePt t="37597" x="7185025" y="3548063"/>
          <p14:tracePt t="37599" x="7177088" y="3548063"/>
          <p14:tracePt t="37601" x="7169150" y="3548063"/>
          <p14:tracePt t="37603" x="7153275" y="3548063"/>
          <p14:tracePt t="37605" x="7145338" y="3548063"/>
          <p14:tracePt t="37607" x="7135813" y="3548063"/>
          <p14:tracePt t="37608" x="7127875" y="3548063"/>
          <p14:tracePt t="37611" x="7119938" y="3548063"/>
          <p14:tracePt t="37612" x="7112000" y="3548063"/>
          <p14:tracePt t="37614" x="7096125" y="3548063"/>
          <p14:tracePt t="37616" x="7088188" y="3548063"/>
          <p14:tracePt t="37618" x="7080250" y="3548063"/>
          <p14:tracePt t="37620" x="7064375" y="3548063"/>
          <p14:tracePt t="37623" x="7048500" y="3548063"/>
          <p14:tracePt t="37624" x="7040563" y="3548063"/>
          <p14:tracePt t="37627" x="7032625" y="3548063"/>
          <p14:tracePt t="37628" x="7016750" y="3548063"/>
          <p14:tracePt t="37630" x="7000875" y="3548063"/>
          <p14:tracePt t="37632" x="6992938" y="3548063"/>
          <p14:tracePt t="37634" x="6977063" y="3548063"/>
          <p14:tracePt t="37636" x="6961188" y="3548063"/>
          <p14:tracePt t="37639" x="6953250" y="3548063"/>
          <p14:tracePt t="37640" x="6929438" y="3556000"/>
          <p14:tracePt t="37644" x="6905625" y="3556000"/>
          <p14:tracePt t="37646" x="6889750" y="3556000"/>
          <p14:tracePt t="37648" x="6873875" y="3563938"/>
          <p14:tracePt t="37650" x="6858000" y="3563938"/>
          <p14:tracePt t="37652" x="6850063" y="3563938"/>
          <p14:tracePt t="37654" x="6834188" y="3563938"/>
          <p14:tracePt t="37656" x="6826250" y="3563938"/>
          <p14:tracePt t="37658" x="6802438" y="3563938"/>
          <p14:tracePt t="37661" x="6784975" y="3571875"/>
          <p14:tracePt t="37662" x="6777038" y="3571875"/>
          <p14:tracePt t="37664" x="6761163" y="3571875"/>
          <p14:tracePt t="37666" x="6753225" y="3571875"/>
          <p14:tracePt t="37668" x="6737350" y="3571875"/>
          <p14:tracePt t="37670" x="6721475" y="3571875"/>
          <p14:tracePt t="37672" x="6713538" y="3579813"/>
          <p14:tracePt t="37674" x="6697663" y="3579813"/>
          <p14:tracePt t="37677" x="6689725" y="3579813"/>
          <p14:tracePt t="37679" x="6673850" y="3579813"/>
          <p14:tracePt t="37682" x="6657975" y="3579813"/>
          <p14:tracePt t="37684" x="6650038" y="3579813"/>
          <p14:tracePt t="37686" x="6642100" y="3579813"/>
          <p14:tracePt t="37688" x="6634163" y="3579813"/>
          <p14:tracePt t="37691" x="6618288" y="3579813"/>
          <p14:tracePt t="37695" x="6610350" y="3579813"/>
          <p14:tracePt t="37699" x="6602413" y="3579813"/>
          <p14:tracePt t="37701" x="6602413" y="3587750"/>
          <p14:tracePt t="37703" x="6594475" y="3587750"/>
          <p14:tracePt t="37713" x="6586538" y="3587750"/>
          <p14:tracePt t="37826" x="6586538" y="3579813"/>
          <p14:tracePt t="37836" x="6586538" y="3571875"/>
          <p14:tracePt t="37842" x="6586538" y="3563938"/>
          <p14:tracePt t="37851" x="6586538" y="3556000"/>
          <p14:tracePt t="37858" x="6586538" y="3548063"/>
          <p14:tracePt t="37865" x="6586538" y="3540125"/>
          <p14:tracePt t="37871" x="6586538" y="3532188"/>
          <p14:tracePt t="37882" x="6586538" y="3524250"/>
          <p14:tracePt t="37896" x="6586538" y="3516313"/>
          <p14:tracePt t="37916" x="6586538" y="3508375"/>
          <p14:tracePt t="37928" x="6586538" y="3500438"/>
          <p14:tracePt t="37945" x="6586538" y="3492500"/>
          <p14:tracePt t="37963" x="6586538" y="3484563"/>
          <p14:tracePt t="37980" x="6586538" y="3476625"/>
          <p14:tracePt t="37994" x="6586538" y="3468688"/>
          <p14:tracePt t="38000" x="6578600" y="3468688"/>
          <p14:tracePt t="38079" x="6570663" y="3468688"/>
          <p14:tracePt t="38201" x="6570663" y="3460750"/>
          <p14:tracePt t="38217" x="6578600" y="3452813"/>
          <p14:tracePt t="38220" x="6586538" y="3452813"/>
          <p14:tracePt t="38230" x="6594475" y="3452813"/>
          <p14:tracePt t="38232" x="6594475" y="3444875"/>
          <p14:tracePt t="38235" x="6602413" y="3436938"/>
          <p14:tracePt t="38242" x="6610350" y="3436938"/>
          <p14:tracePt t="38250" x="6626225" y="3429000"/>
          <p14:tracePt t="38252" x="6634163" y="3429000"/>
          <p14:tracePt t="38254" x="6642100" y="3421063"/>
          <p14:tracePt t="38256" x="6650038" y="3421063"/>
          <p14:tracePt t="38261" x="6657975" y="3421063"/>
          <p14:tracePt t="38263" x="6657975" y="3413125"/>
          <p14:tracePt t="38264" x="6665913" y="3413125"/>
          <p14:tracePt t="38268" x="6681788" y="3405188"/>
          <p14:tracePt t="38272" x="6689725" y="3405188"/>
          <p14:tracePt t="38279" x="6705600" y="3405188"/>
          <p14:tracePt t="38280" x="6713538" y="3397250"/>
          <p14:tracePt t="38282" x="6721475" y="3397250"/>
          <p14:tracePt t="38284" x="6729413" y="3397250"/>
          <p14:tracePt t="38288" x="6737350" y="3389313"/>
          <p14:tracePt t="38290" x="6745288" y="3389313"/>
          <p14:tracePt t="38295" x="6753225" y="3389313"/>
          <p14:tracePt t="38297" x="6761163" y="3389313"/>
          <p14:tracePt t="38300" x="6769100" y="3389313"/>
          <p14:tracePt t="38304" x="6777038" y="3381375"/>
          <p14:tracePt t="38307" x="6784975" y="3381375"/>
          <p14:tracePt t="38310" x="6794500" y="3381375"/>
          <p14:tracePt t="38314" x="6802438" y="3381375"/>
          <p14:tracePt t="38320" x="6810375" y="3381375"/>
          <p14:tracePt t="38330" x="6818313" y="3381375"/>
          <p14:tracePt t="38339" x="6826250" y="3381375"/>
          <p14:tracePt t="38356" x="6834188" y="3381375"/>
          <p14:tracePt t="38365" x="6834188" y="3389313"/>
          <p14:tracePt t="38367" x="6842125" y="3389313"/>
          <p14:tracePt t="38377" x="6850063" y="3397250"/>
          <p14:tracePt t="38381" x="6858000" y="3397250"/>
          <p14:tracePt t="38391" x="6865938" y="3397250"/>
          <p14:tracePt t="38401" x="6873875" y="3397250"/>
          <p14:tracePt t="38404" x="6873875" y="3405188"/>
          <p14:tracePt t="38410" x="6881813" y="3405188"/>
          <p14:tracePt t="38415" x="6889750" y="3405188"/>
          <p14:tracePt t="38427" x="6897688" y="3405188"/>
          <p14:tracePt t="38436" x="6905625" y="3405188"/>
          <p14:tracePt t="38445" x="6913563" y="3405188"/>
          <p14:tracePt t="38447" x="6921500" y="3405188"/>
          <p14:tracePt t="38452" x="6929438" y="3405188"/>
          <p14:tracePt t="38461" x="6937375" y="3405188"/>
          <p14:tracePt t="38465" x="6945313" y="3405188"/>
          <p14:tracePt t="38467" x="6953250" y="3405188"/>
          <p14:tracePt t="38469" x="6953250" y="3397250"/>
          <p14:tracePt t="38471" x="6961188" y="3397250"/>
          <p14:tracePt t="38474" x="6969125" y="3397250"/>
          <p14:tracePt t="38479" x="6985000" y="3397250"/>
          <p14:tracePt t="38482" x="6992938" y="3397250"/>
          <p14:tracePt t="38484" x="7000875" y="3397250"/>
          <p14:tracePt t="38489" x="7008813" y="3397250"/>
          <p14:tracePt t="38491" x="7016750" y="3397250"/>
          <p14:tracePt t="38495" x="7032625" y="3389313"/>
          <p14:tracePt t="38498" x="7048500" y="3389313"/>
          <p14:tracePt t="38499" x="7056438" y="3389313"/>
          <p14:tracePt t="38501" x="7064375" y="3389313"/>
          <p14:tracePt t="38503" x="7072313" y="3381375"/>
          <p14:tracePt t="38505" x="7080250" y="3373438"/>
          <p14:tracePt t="38507" x="7088188" y="3373438"/>
          <p14:tracePt t="38510" x="7096125" y="3373438"/>
          <p14:tracePt t="38513" x="7112000" y="3373438"/>
          <p14:tracePt t="38515" x="7119938" y="3373438"/>
          <p14:tracePt t="38517" x="7127875" y="3365500"/>
          <p14:tracePt t="38519" x="7135813" y="3357563"/>
          <p14:tracePt t="38521" x="7145338" y="3357563"/>
          <p14:tracePt t="38527" x="7161213" y="3349625"/>
          <p14:tracePt t="38531" x="7177088" y="3349625"/>
          <p14:tracePt t="38533" x="7177088" y="3341688"/>
          <p14:tracePt t="38535" x="7185025" y="3341688"/>
          <p14:tracePt t="38539" x="7192963" y="3341688"/>
          <p14:tracePt t="38544" x="7200900" y="3333750"/>
          <p14:tracePt t="38546" x="7200900" y="3325813"/>
          <p14:tracePt t="38548" x="7208838" y="3325813"/>
          <p14:tracePt t="38553" x="7208838" y="3317875"/>
          <p14:tracePt t="38566" x="7216775" y="3309938"/>
          <p14:tracePt t="38725" x="7216775" y="3317875"/>
          <p14:tracePt t="38735" x="7216775" y="3325813"/>
          <p14:tracePt t="38739" x="7216775" y="3333750"/>
          <p14:tracePt t="38745" x="7216775" y="3341688"/>
          <p14:tracePt t="38752" x="7216775" y="3349625"/>
          <p14:tracePt t="38761" x="7216775" y="3365500"/>
          <p14:tracePt t="38768" x="7216775" y="3373438"/>
          <p14:tracePt t="38777" x="7216775" y="3381375"/>
          <p14:tracePt t="38782" x="7216775" y="3389313"/>
          <p14:tracePt t="38788" x="7216775" y="3397250"/>
          <p14:tracePt t="38795" x="7224713" y="3397250"/>
          <p14:tracePt t="38800" x="7232650" y="3405188"/>
          <p14:tracePt t="38813" x="7240588" y="3405188"/>
          <p14:tracePt t="38828" x="7248525" y="3405188"/>
          <p14:tracePt t="38830" x="7248525" y="3413125"/>
          <p14:tracePt t="38851" x="7256463" y="3413125"/>
          <p14:tracePt t="38873" x="7264400" y="3413125"/>
          <p14:tracePt t="38880" x="7272338" y="3413125"/>
          <p14:tracePt t="38885" x="7272338" y="3421063"/>
          <p14:tracePt t="38894" x="7280275" y="3429000"/>
          <p14:tracePt t="38903" x="7280275" y="3436938"/>
          <p14:tracePt t="38906" x="7288213" y="3436938"/>
          <p14:tracePt t="38911" x="7288213" y="3444875"/>
          <p14:tracePt t="38918" x="7288213" y="3452813"/>
          <p14:tracePt t="38922" x="7288213" y="3460750"/>
          <p14:tracePt t="38930" x="7296150" y="3468688"/>
          <p14:tracePt t="38939" x="7296150" y="3476625"/>
          <p14:tracePt t="38948" x="7296150" y="3484563"/>
          <p14:tracePt t="38961" x="7296150" y="3492500"/>
          <p14:tracePt t="38968" x="7296150" y="3500438"/>
          <p14:tracePt t="38975" x="7288213" y="3500438"/>
          <p14:tracePt t="38983" x="7288213" y="3508375"/>
          <p14:tracePt t="38999" x="7280275" y="3508375"/>
          <p14:tracePt t="39049" x="7272338" y="3508375"/>
          <p14:tracePt t="39053" x="7272338" y="3516313"/>
          <p14:tracePt t="39075" x="7272338" y="3524250"/>
          <p14:tracePt t="39082" x="7272338" y="3532188"/>
          <p14:tracePt t="39091" x="7272338" y="3540125"/>
          <p14:tracePt t="39098" x="7272338" y="3548063"/>
          <p14:tracePt t="39104" x="7272338" y="3556000"/>
          <p14:tracePt t="39107" x="7272338" y="3563938"/>
          <p14:tracePt t="39115" x="7272338" y="3571875"/>
          <p14:tracePt t="39130" x="7280275" y="3605213"/>
          <p14:tracePt t="39136" x="7288213" y="3613150"/>
          <p14:tracePt t="39140" x="7288213" y="3621088"/>
          <p14:tracePt t="39144" x="7296150" y="3629025"/>
          <p14:tracePt t="39147" x="7304088" y="3636963"/>
          <p14:tracePt t="39151" x="7312025" y="3636963"/>
          <p14:tracePt t="39153" x="7312025" y="3644900"/>
          <p14:tracePt t="39155" x="7319963" y="3644900"/>
          <p14:tracePt t="39158" x="7319963" y="3652838"/>
          <p14:tracePt t="39162" x="7327900" y="3660775"/>
          <p14:tracePt t="39164" x="7335838" y="3660775"/>
          <p14:tracePt t="39165" x="7335838" y="3668713"/>
          <p14:tracePt t="39168" x="7343775" y="3668713"/>
          <p14:tracePt t="39170" x="7343775" y="3676650"/>
          <p14:tracePt t="39171" x="7351713" y="3676650"/>
          <p14:tracePt t="39178" x="7359650" y="3684588"/>
          <p14:tracePt t="39181" x="7367588" y="3692525"/>
          <p14:tracePt t="39185" x="7375525" y="3692525"/>
          <p14:tracePt t="39187" x="7375525" y="3700463"/>
          <p14:tracePt t="39193" x="7383463" y="3700463"/>
          <p14:tracePt t="39197" x="7383463" y="3708400"/>
          <p14:tracePt t="39201" x="7391400" y="3708400"/>
          <p14:tracePt t="39208" x="7399338" y="3708400"/>
          <p14:tracePt t="39211" x="7399338" y="3716338"/>
          <p14:tracePt t="39217" x="7407275" y="3716338"/>
          <p14:tracePt t="39328" x="7407275" y="3724275"/>
          <p14:tracePt t="39368" x="7407275" y="3732213"/>
          <p14:tracePt t="39372" x="7399338" y="3732213"/>
          <p14:tracePt t="39380" x="7391400" y="3732213"/>
          <p14:tracePt t="39391" x="7391400" y="3740150"/>
          <p14:tracePt t="39404" x="7383463" y="3740150"/>
          <p14:tracePt t="39420" x="7383463" y="3748088"/>
          <p14:tracePt t="39434" x="7375525" y="3748088"/>
          <p14:tracePt t="39474" x="7375525" y="3756025"/>
          <p14:tracePt t="39487" x="7375525" y="3763963"/>
          <p14:tracePt t="39491" x="7367588" y="3763963"/>
          <p14:tracePt t="39503" x="7359650" y="3763963"/>
          <p14:tracePt t="39505" x="7359650" y="3771900"/>
          <p14:tracePt t="39521" x="7351713" y="3771900"/>
          <p14:tracePt t="39527" x="7351713" y="3779838"/>
          <p14:tracePt t="39540" x="7343775" y="3787775"/>
          <p14:tracePt t="39561" x="7335838" y="3787775"/>
          <p14:tracePt t="39564" x="7327900" y="3787775"/>
          <p14:tracePt t="39566" x="7327900" y="3795713"/>
          <p14:tracePt t="39579" x="7319963" y="3795713"/>
          <p14:tracePt t="39591" x="7312025" y="3795713"/>
          <p14:tracePt t="39595" x="7312025" y="3803650"/>
          <p14:tracePt t="39601" x="7304088" y="3803650"/>
          <p14:tracePt t="39604" x="7296150" y="3803650"/>
          <p14:tracePt t="39612" x="7288213" y="3803650"/>
          <p14:tracePt t="39621" x="7280275" y="3803650"/>
          <p14:tracePt t="39628" x="7272338" y="3803650"/>
          <p14:tracePt t="39634" x="7264400" y="3803650"/>
          <p14:tracePt t="39635" x="7264400" y="3811588"/>
          <p14:tracePt t="39639" x="7256463" y="3811588"/>
          <p14:tracePt t="39647" x="7248525" y="3811588"/>
          <p14:tracePt t="39655" x="7240588" y="3811588"/>
          <p14:tracePt t="39662" x="7232650" y="3811588"/>
          <p14:tracePt t="39666" x="7224713" y="3811588"/>
          <p14:tracePt t="39671" x="7216775" y="3811588"/>
          <p14:tracePt t="39678" x="7208838" y="3811588"/>
          <p14:tracePt t="39686" x="7200900" y="3811588"/>
          <p14:tracePt t="39689" x="7192963" y="3811588"/>
          <p14:tracePt t="39697" x="7185025" y="3811588"/>
          <p14:tracePt t="39704" x="7177088" y="3803650"/>
          <p14:tracePt t="39712" x="7169150" y="3803650"/>
          <p14:tracePt t="39714" x="7161213" y="3803650"/>
          <p14:tracePt t="39717" x="7161213" y="3795713"/>
          <p14:tracePt t="39722" x="7153275" y="3795713"/>
          <p14:tracePt t="39728" x="7153275" y="3787775"/>
          <p14:tracePt t="39730" x="7145338" y="3787775"/>
          <p14:tracePt t="39733" x="7145338" y="3779838"/>
          <p14:tracePt t="39736" x="7135813" y="3779838"/>
          <p14:tracePt t="39740" x="7127875" y="3779838"/>
          <p14:tracePt t="39745" x="7127875" y="3771900"/>
          <p14:tracePt t="39750" x="7119938" y="3771900"/>
          <p14:tracePt t="39761" x="7112000" y="3771900"/>
          <p14:tracePt t="39763" x="7112000" y="3763963"/>
          <p14:tracePt t="39777" x="7104063" y="3756025"/>
          <p14:tracePt t="39780" x="7096125" y="3748088"/>
          <p14:tracePt t="39793" x="7096125" y="3740150"/>
          <p14:tracePt t="39795" x="7088188" y="3740150"/>
          <p14:tracePt t="39803" x="7088188" y="3732213"/>
          <p14:tracePt t="39818" x="7080250" y="3732213"/>
          <p14:tracePt t="39821" x="7080250" y="3724275"/>
          <p14:tracePt t="39844" x="7080250" y="3716338"/>
          <p14:tracePt t="39926" x="7072313" y="3716338"/>
          <p14:tracePt t="39938" x="7072313" y="3708400"/>
          <p14:tracePt t="39950" x="7064375" y="3708400"/>
          <p14:tracePt t="39955" x="7064375" y="3700463"/>
          <p14:tracePt t="39964" x="7064375" y="3692525"/>
          <p14:tracePt t="39968" x="7056438" y="3684588"/>
          <p14:tracePt t="39976" x="7056438" y="3676650"/>
          <p14:tracePt t="39979" x="7048500" y="3676650"/>
          <p14:tracePt t="39984" x="7048500" y="3668713"/>
          <p14:tracePt t="39992" x="7040563" y="3660775"/>
          <p14:tracePt t="39995" x="7040563" y="3652838"/>
          <p14:tracePt t="39997" x="7032625" y="3652838"/>
          <p14:tracePt t="40009" x="7032625" y="3644900"/>
          <p14:tracePt t="40013" x="7024688" y="3644900"/>
          <p14:tracePt t="40027" x="7024688" y="3636963"/>
          <p14:tracePt t="40035" x="7016750" y="3636963"/>
          <p14:tracePt t="40096" x="7016750" y="3629025"/>
          <p14:tracePt t="40106" x="7016750" y="3621088"/>
          <p14:tracePt t="40110" x="7008813" y="3621088"/>
          <p14:tracePt t="40127" x="7008813" y="3613150"/>
          <p14:tracePt t="40133" x="7008813" y="3605213"/>
          <p14:tracePt t="40170" x="7008813" y="3595688"/>
          <p14:tracePt t="40174" x="7000875" y="3595688"/>
          <p14:tracePt t="40242" x="6992938" y="3595688"/>
          <p14:tracePt t="40266" x="6985000" y="3595688"/>
          <p14:tracePt t="40279" x="6977063" y="3587750"/>
          <p14:tracePt t="40289" x="6977063" y="3579813"/>
          <p14:tracePt t="40292" x="6969125" y="3579813"/>
          <p14:tracePt t="40297" x="6961188" y="3579813"/>
          <p14:tracePt t="40299" x="6961188" y="3571875"/>
          <p14:tracePt t="40308" x="6953250" y="3571875"/>
          <p14:tracePt t="40311" x="6953250" y="3563938"/>
          <p14:tracePt t="40315" x="6945313" y="3563938"/>
          <p14:tracePt t="40319" x="6945313" y="3556000"/>
          <p14:tracePt t="40323" x="6937375" y="3556000"/>
          <p14:tracePt t="40326" x="6937375" y="3548063"/>
          <p14:tracePt t="40328" x="6929438" y="3548063"/>
          <p14:tracePt t="40343" x="6921500" y="3548063"/>
          <p14:tracePt t="40537" x="6921500" y="3540125"/>
          <p14:tracePt t="40644" x="6913563" y="3540125"/>
          <p14:tracePt t="40661" x="6913563" y="3548063"/>
          <p14:tracePt t="40664" x="6905625" y="3548063"/>
          <p14:tracePt t="40666" x="6905625" y="3556000"/>
          <p14:tracePt t="40669" x="6897688" y="3556000"/>
          <p14:tracePt t="40671" x="6897688" y="3563938"/>
          <p14:tracePt t="40676" x="6897688" y="3571875"/>
          <p14:tracePt t="40678" x="6897688" y="3579813"/>
          <p14:tracePt t="40680" x="6897688" y="3587750"/>
          <p14:tracePt t="40684" x="6897688" y="3595688"/>
          <p14:tracePt t="40689" x="6897688" y="3605213"/>
          <p14:tracePt t="40692" x="6897688" y="3613150"/>
          <p14:tracePt t="40696" x="6897688" y="3621088"/>
          <p14:tracePt t="40698" x="6897688" y="3629025"/>
          <p14:tracePt t="40700" x="6889750" y="3629025"/>
          <p14:tracePt t="40702" x="6889750" y="3636963"/>
          <p14:tracePt t="40707" x="6889750" y="3644900"/>
          <p14:tracePt t="40711" x="6889750" y="3652838"/>
          <p14:tracePt t="40714" x="6889750" y="3660775"/>
          <p14:tracePt t="40720" x="6889750" y="3668713"/>
          <p14:tracePt t="40726" x="6889750" y="3676650"/>
          <p14:tracePt t="40730" x="6889750" y="3684588"/>
          <p14:tracePt t="40738" x="6889750" y="3692525"/>
          <p14:tracePt t="40746" x="6889750" y="3700463"/>
          <p14:tracePt t="40752" x="6889750" y="3708400"/>
          <p14:tracePt t="40757" x="6889750" y="3716338"/>
          <p14:tracePt t="40761" x="6889750" y="3724275"/>
          <p14:tracePt t="40765" x="6889750" y="3732213"/>
          <p14:tracePt t="40771" x="6889750" y="3740150"/>
          <p14:tracePt t="40782" x="6889750" y="3748088"/>
          <p14:tracePt t="40785" x="6889750" y="3756025"/>
          <p14:tracePt t="40796" x="6881813" y="3756025"/>
          <p14:tracePt t="40815" x="6873875" y="3756025"/>
          <p14:tracePt t="40819" x="6873875" y="3763963"/>
          <p14:tracePt t="40829" x="6865938" y="3763963"/>
          <p14:tracePt t="40911" x="6858000" y="3763963"/>
          <p14:tracePt t="40920" x="6858000" y="3756025"/>
          <p14:tracePt t="40926" x="6858000" y="3748088"/>
          <p14:tracePt t="40934" x="6858000" y="3740150"/>
          <p14:tracePt t="40943" x="6858000" y="3732213"/>
          <p14:tracePt t="40947" x="6858000" y="3724275"/>
          <p14:tracePt t="40955" x="6858000" y="3716338"/>
          <p14:tracePt t="40959" x="6858000" y="3708400"/>
          <p14:tracePt t="40962" x="6850063" y="3708400"/>
          <p14:tracePt t="40963" x="6850063" y="3700463"/>
          <p14:tracePt t="40969" x="6850063" y="3692525"/>
          <p14:tracePt t="40978" x="6850063" y="3676650"/>
          <p14:tracePt t="40984" x="6850063" y="3668713"/>
          <p14:tracePt t="40988" x="6850063" y="3660775"/>
          <p14:tracePt t="40994" x="6850063" y="3644900"/>
          <p14:tracePt t="40998" x="6842125" y="3644900"/>
          <p14:tracePt t="41001" x="6842125" y="3636963"/>
          <p14:tracePt t="41004" x="6842125" y="3629025"/>
          <p14:tracePt t="41006" x="6842125" y="3621088"/>
          <p14:tracePt t="41013" x="6842125" y="3613150"/>
          <p14:tracePt t="41020" x="6842125" y="3605213"/>
          <p14:tracePt t="41027" x="6834188" y="3605213"/>
          <p14:tracePt t="41029" x="6834188" y="3595688"/>
          <p14:tracePt t="41032" x="6834188" y="3587750"/>
          <p14:tracePt t="41045" x="6834188" y="3579813"/>
          <p14:tracePt t="41064" x="6834188" y="3571875"/>
          <p14:tracePt t="41080" x="6834188" y="3563938"/>
          <p14:tracePt t="41083" x="6834188" y="3556000"/>
          <p14:tracePt t="41109" x="6834188" y="3532188"/>
          <p14:tracePt t="41114" x="6834188" y="3524250"/>
          <p14:tracePt t="41117" x="6834188" y="3516313"/>
          <p14:tracePt t="41121" x="6834188" y="3508375"/>
          <p14:tracePt t="41128" x="6834188" y="3500438"/>
          <p14:tracePt t="41131" x="6834188" y="3492500"/>
          <p14:tracePt t="41133" x="6834188" y="3484563"/>
          <p14:tracePt t="41140" x="6834188" y="3476625"/>
          <p14:tracePt t="41146" x="6834188" y="3468688"/>
          <p14:tracePt t="41149" x="6834188" y="3460750"/>
          <p14:tracePt t="41153" x="6834188" y="3452813"/>
          <p14:tracePt t="41159" x="6842125" y="3452813"/>
          <p14:tracePt t="41162" x="6842125" y="3444875"/>
          <p14:tracePt t="41166" x="6842125" y="3436938"/>
          <p14:tracePt t="41172" x="6842125" y="3429000"/>
          <p14:tracePt t="41184" x="6850063" y="3421063"/>
          <p14:tracePt t="41203" x="6850063" y="3413125"/>
          <p14:tracePt t="41211" x="6858000" y="3413125"/>
          <p14:tracePt t="41220" x="6858000" y="3405188"/>
          <p14:tracePt t="41229" x="6858000" y="3397250"/>
          <p14:tracePt t="41236" x="6865938" y="3397250"/>
          <p14:tracePt t="41243" x="6865938" y="3389313"/>
          <p14:tracePt t="41247" x="6873875" y="3389313"/>
          <p14:tracePt t="41249" x="6873875" y="3381375"/>
          <p14:tracePt t="41259" x="6873875" y="3373438"/>
          <p14:tracePt t="41261" x="6873875" y="3365500"/>
          <p14:tracePt t="41265" x="6881813" y="3365500"/>
          <p14:tracePt t="41267" x="6881813" y="3357563"/>
          <p14:tracePt t="41273" x="6881813" y="3349625"/>
          <p14:tracePt t="41281" x="6889750" y="3341688"/>
          <p14:tracePt t="41285" x="6889750" y="3333750"/>
          <p14:tracePt t="41292" x="6889750" y="3325813"/>
          <p14:tracePt t="41299" x="6889750" y="3317875"/>
          <p14:tracePt t="41310" x="6889750" y="3302000"/>
          <p14:tracePt t="41321" x="6889750" y="3294063"/>
          <p14:tracePt t="41331" x="6889750" y="3286125"/>
          <p14:tracePt t="41342" x="6889750" y="3278188"/>
          <p14:tracePt t="41347" x="6889750" y="3270250"/>
          <p14:tracePt t="41361" x="6889750" y="3262313"/>
          <p14:tracePt t="41381" x="6889750" y="3252788"/>
          <p14:tracePt t="41397" x="6889750" y="3244850"/>
          <p14:tracePt t="41400" x="6889750" y="3236913"/>
          <p14:tracePt t="41409" x="6889750" y="3228975"/>
          <p14:tracePt t="41414" x="6889750" y="3221038"/>
          <p14:tracePt t="41419" x="6889750" y="3213100"/>
          <p14:tracePt t="41428" x="6889750" y="3205163"/>
          <p14:tracePt t="41430" x="6889750" y="3197225"/>
          <p14:tracePt t="41440" x="6889750" y="3189288"/>
          <p14:tracePt t="41450" x="6889750" y="3181350"/>
          <p14:tracePt t="41464" x="6889750" y="3173413"/>
          <p14:tracePt t="41471" x="6897688" y="3173413"/>
          <p14:tracePt t="41552" x="6897688" y="3181350"/>
          <p14:tracePt t="41559" x="6897688" y="3189288"/>
          <p14:tracePt t="41562" x="6897688" y="3197225"/>
          <p14:tracePt t="41567" x="6897688" y="3213100"/>
          <p14:tracePt t="41573" x="6897688" y="3221038"/>
          <p14:tracePt t="41576" x="6897688" y="3228975"/>
          <p14:tracePt t="41579" x="6897688" y="3236913"/>
          <p14:tracePt t="41582" x="6897688" y="3244850"/>
          <p14:tracePt t="41585" x="6897688" y="3252788"/>
          <p14:tracePt t="41589" x="6897688" y="3270250"/>
          <p14:tracePt t="41593" x="6897688" y="3278188"/>
          <p14:tracePt t="41598" x="6897688" y="3286125"/>
          <p14:tracePt t="41603" x="6897688" y="3294063"/>
          <p14:tracePt t="41606" x="6889750" y="3302000"/>
          <p14:tracePt t="41610" x="6889750" y="3309938"/>
          <p14:tracePt t="41616" x="6889750" y="3317875"/>
          <p14:tracePt t="41623" x="6889750" y="3325813"/>
          <p14:tracePt t="41626" x="6881813" y="3333750"/>
          <p14:tracePt t="41633" x="6881813" y="3341688"/>
          <p14:tracePt t="41639" x="6873875" y="3349625"/>
          <p14:tracePt t="41645" x="6865938" y="3349625"/>
          <p14:tracePt t="41649" x="6865938" y="3357563"/>
          <p14:tracePt t="41654" x="6865938" y="3365500"/>
          <p14:tracePt t="41670" x="6865938" y="3373438"/>
          <p14:tracePt t="41678" x="6858000" y="3373438"/>
          <p14:tracePt t="41686" x="6858000" y="3381375"/>
          <p14:tracePt t="41701" x="6858000" y="3389313"/>
          <p14:tracePt t="41704" x="6858000" y="3397250"/>
          <p14:tracePt t="41715" x="6858000" y="3405188"/>
          <p14:tracePt t="41725" x="6858000" y="3413125"/>
          <p14:tracePt t="41733" x="6858000" y="3421063"/>
          <p14:tracePt t="41735" x="6858000" y="3429000"/>
          <p14:tracePt t="41741" x="6858000" y="3436938"/>
          <p14:tracePt t="41750" x="6858000" y="3444875"/>
          <p14:tracePt t="41758" x="6858000" y="3452813"/>
          <p14:tracePt t="41760" x="6858000" y="3460750"/>
          <p14:tracePt t="41767" x="6858000" y="3468688"/>
          <p14:tracePt t="41776" x="6858000" y="3476625"/>
          <p14:tracePt t="41781" x="6858000" y="3484563"/>
          <p14:tracePt t="41785" x="6858000" y="3492500"/>
          <p14:tracePt t="41794" x="6858000" y="3500438"/>
          <p14:tracePt t="41800" x="6858000" y="3508375"/>
          <p14:tracePt t="41810" x="6858000" y="3516313"/>
          <p14:tracePt t="41813" x="6858000" y="3524250"/>
          <p14:tracePt t="41818" x="6858000" y="3532188"/>
          <p14:tracePt t="41820" x="6865938" y="3532188"/>
          <p14:tracePt t="41825" x="6865938" y="3540125"/>
          <p14:tracePt t="41828" x="6873875" y="3540125"/>
          <p14:tracePt t="41830" x="6873875" y="3548063"/>
          <p14:tracePt t="41835" x="6873875" y="3556000"/>
          <p14:tracePt t="41836" x="6873875" y="3563938"/>
          <p14:tracePt t="41838" x="6881813" y="3563938"/>
          <p14:tracePt t="41841" x="6881813" y="3571875"/>
          <p14:tracePt t="41844" x="6881813" y="3579813"/>
          <p14:tracePt t="41846" x="6889750" y="3579813"/>
          <p14:tracePt t="41848" x="6889750" y="3587750"/>
          <p14:tracePt t="41851" x="6889750" y="3595688"/>
          <p14:tracePt t="41852" x="6889750" y="3605213"/>
          <p14:tracePt t="41856" x="6897688" y="3605213"/>
          <p14:tracePt t="41859" x="6897688" y="3621088"/>
          <p14:tracePt t="41861" x="6905625" y="3621088"/>
          <p14:tracePt t="41862" x="6905625" y="3629025"/>
          <p14:tracePt t="41867" x="6905625" y="3644900"/>
          <p14:tracePt t="41870" x="6913563" y="3644900"/>
          <p14:tracePt t="41872" x="6913563" y="3652838"/>
          <p14:tracePt t="41877" x="6913563" y="3660775"/>
          <p14:tracePt t="41880" x="6921500" y="3668713"/>
          <p14:tracePt t="41882" x="6921500" y="3676650"/>
          <p14:tracePt t="41888" x="6921500" y="3684588"/>
          <p14:tracePt t="41891" x="6929438" y="3684588"/>
          <p14:tracePt t="41893" x="6929438" y="3692525"/>
          <p14:tracePt t="41897" x="6929438" y="3700463"/>
          <p14:tracePt t="41899" x="6937375" y="3700463"/>
          <p14:tracePt t="41903" x="6937375" y="3708400"/>
          <p14:tracePt t="41915" x="6937375" y="3716338"/>
          <p14:tracePt t="41948" x="6937375" y="3724275"/>
          <p14:tracePt t="41971" x="6929438" y="3724275"/>
          <p14:tracePt t="41980" x="6921500" y="3732213"/>
          <p14:tracePt t="41985" x="6921500" y="3740150"/>
          <p14:tracePt t="41988" x="6913563" y="3740150"/>
          <p14:tracePt t="41996" x="6913563" y="3748088"/>
          <p14:tracePt t="42000" x="6905625" y="3748088"/>
          <p14:tracePt t="42004" x="6897688" y="3748088"/>
          <p14:tracePt t="42006" x="6897688" y="3756025"/>
          <p14:tracePt t="42012" x="6897688" y="3763963"/>
          <p14:tracePt t="42016" x="6889750" y="3771900"/>
          <p14:tracePt t="42025" x="6889750" y="3779838"/>
          <p14:tracePt t="42027" x="6881813" y="3779838"/>
          <p14:tracePt t="42032" x="6881813" y="3787775"/>
          <p14:tracePt t="42044" x="6881813" y="3795713"/>
          <p14:tracePt t="42050" x="6873875" y="3795713"/>
          <p14:tracePt t="42053" x="6873875" y="3803650"/>
          <p14:tracePt t="42067" x="6865938" y="3803650"/>
          <p14:tracePt t="42079" x="6865938" y="3811588"/>
          <p14:tracePt t="42110" x="6865938" y="3819525"/>
          <p14:tracePt t="42124" x="6865938" y="3827463"/>
          <p14:tracePt t="42127" x="6865938" y="3835400"/>
          <p14:tracePt t="42131" x="6865938" y="3843338"/>
          <p14:tracePt t="42134" x="6865938" y="3851275"/>
          <p14:tracePt t="42139" x="6865938" y="3859213"/>
          <p14:tracePt t="42144" x="6858000" y="3875088"/>
          <p14:tracePt t="42146" x="6858000" y="3883025"/>
          <p14:tracePt t="42150" x="6858000" y="3898900"/>
          <p14:tracePt t="42155" x="6858000" y="3906838"/>
          <p14:tracePt t="42159" x="6858000" y="3914775"/>
          <p14:tracePt t="42160" x="6858000" y="3922713"/>
          <p14:tracePt t="42162" x="6858000" y="3930650"/>
          <p14:tracePt t="42164" x="6858000" y="3938588"/>
          <p14:tracePt t="42168" x="6858000" y="3948113"/>
          <p14:tracePt t="42171" x="6858000" y="3956050"/>
          <p14:tracePt t="42174" x="6858000" y="3963988"/>
          <p14:tracePt t="42176" x="6858000" y="3971925"/>
          <p14:tracePt t="42178" x="6858000" y="3979863"/>
          <p14:tracePt t="42180" x="6858000" y="3987800"/>
          <p14:tracePt t="42184" x="6858000" y="3995738"/>
          <p14:tracePt t="42189" x="6858000" y="4011613"/>
          <p14:tracePt t="42192" x="6858000" y="4019550"/>
          <p14:tracePt t="42196" x="6858000" y="4027488"/>
          <p14:tracePt t="42202" x="6858000" y="4035425"/>
          <p14:tracePt t="42204" x="6858000" y="4043363"/>
          <p14:tracePt t="42210" x="6858000" y="4051300"/>
          <p14:tracePt t="42249" x="6858000" y="4059238"/>
          <p14:tracePt t="42321" x="6858000" y="4051300"/>
          <p14:tracePt t="42328" x="6865938" y="4043363"/>
          <p14:tracePt t="42332" x="6865938" y="4035425"/>
          <p14:tracePt t="42334" x="6873875" y="4035425"/>
          <p14:tracePt t="42336" x="6873875" y="4027488"/>
          <p14:tracePt t="42343" x="6873875" y="4019550"/>
          <p14:tracePt t="42346" x="6873875" y="4011613"/>
          <p14:tracePt t="42348" x="6881813" y="4011613"/>
          <p14:tracePt t="42352" x="6881813" y="3995738"/>
          <p14:tracePt t="42358" x="6881813" y="3987800"/>
          <p14:tracePt t="42361" x="6889750" y="3979863"/>
          <p14:tracePt t="42362" x="6889750" y="3971925"/>
          <p14:tracePt t="42364" x="6889750" y="3963988"/>
          <p14:tracePt t="42366" x="6889750" y="3956050"/>
          <p14:tracePt t="42368" x="6897688" y="3956050"/>
          <p14:tracePt t="42370" x="6897688" y="3948113"/>
          <p14:tracePt t="42373" x="6897688" y="3938588"/>
          <p14:tracePt t="42376" x="6897688" y="3930650"/>
          <p14:tracePt t="42378" x="6897688" y="3914775"/>
          <p14:tracePt t="42381" x="6897688" y="3906838"/>
          <p14:tracePt t="42384" x="6897688" y="3898900"/>
          <p14:tracePt t="42386" x="6897688" y="3890963"/>
          <p14:tracePt t="42387" x="6897688" y="3883025"/>
          <p14:tracePt t="42391" x="6897688" y="3875088"/>
          <p14:tracePt t="42393" x="6897688" y="3867150"/>
          <p14:tracePt t="42394" x="6897688" y="3859213"/>
          <p14:tracePt t="42399" x="6897688" y="3851275"/>
          <p14:tracePt t="42401" x="6897688" y="3843338"/>
          <p14:tracePt t="42403" x="6897688" y="3835400"/>
          <p14:tracePt t="42405" x="6897688" y="3827463"/>
          <p14:tracePt t="42409" x="6897688" y="3811588"/>
          <p14:tracePt t="42413" x="6897688" y="3803650"/>
          <p14:tracePt t="42417" x="6889750" y="3795713"/>
          <p14:tracePt t="42420" x="6889750" y="3787775"/>
          <p14:tracePt t="42422" x="6889750" y="3779838"/>
          <p14:tracePt t="42426" x="6889750" y="3771900"/>
          <p14:tracePt t="42429" x="6881813" y="3771900"/>
          <p14:tracePt t="42431" x="6881813" y="3763963"/>
          <p14:tracePt t="42433" x="6881813" y="3756025"/>
          <p14:tracePt t="42440" x="6881813" y="3748088"/>
          <p14:tracePt t="42453" x="6881813" y="3740150"/>
          <p14:tracePt t="42474" x="6881813" y="3732213"/>
          <p14:tracePt t="42489" x="6881813" y="3724275"/>
          <p14:tracePt t="42493" x="6881813" y="3716338"/>
          <p14:tracePt t="42502" x="6881813" y="3708400"/>
          <p14:tracePt t="42509" x="6889750" y="3708400"/>
          <p14:tracePt t="42512" x="6889750" y="3700463"/>
          <p14:tracePt t="42518" x="6897688" y="3700463"/>
          <p14:tracePt t="42523" x="6897688" y="3692525"/>
          <p14:tracePt t="42527" x="6897688" y="3684588"/>
          <p14:tracePt t="42542" x="6897688" y="3676650"/>
          <p14:tracePt t="42551" x="6905625" y="3676650"/>
          <p14:tracePt t="42553" x="6905625" y="3668713"/>
          <p14:tracePt t="42563" x="6905625" y="3660775"/>
          <p14:tracePt t="42567" x="6905625" y="3652838"/>
          <p14:tracePt t="42575" x="6905625" y="3644900"/>
          <p14:tracePt t="42581" x="6913563" y="3636963"/>
          <p14:tracePt t="42587" x="6913563" y="3629025"/>
          <p14:tracePt t="42590" x="6913563" y="3621088"/>
          <p14:tracePt t="42594" x="6913563" y="3613150"/>
          <p14:tracePt t="42597" x="6913563" y="3605213"/>
          <p14:tracePt t="42601" x="6921500" y="3595688"/>
          <p14:tracePt t="42603" x="6921500" y="3587750"/>
          <p14:tracePt t="42609" x="6929438" y="3587750"/>
          <p14:tracePt t="42611" x="6929438" y="3579813"/>
          <p14:tracePt t="42613" x="6929438" y="3571875"/>
          <p14:tracePt t="42617" x="6929438" y="3563938"/>
          <p14:tracePt t="42619" x="6929438" y="3556000"/>
          <p14:tracePt t="42626" x="6937375" y="3548063"/>
          <p14:tracePt t="42627" x="6937375" y="3540125"/>
          <p14:tracePt t="42630" x="6937375" y="3532188"/>
          <p14:tracePt t="42634" x="6937375" y="3524250"/>
          <p14:tracePt t="42639" x="6937375" y="3516313"/>
          <p14:tracePt t="42645" x="6937375" y="3508375"/>
          <p14:tracePt t="42648" x="6937375" y="3500438"/>
          <p14:tracePt t="42650" x="6945313" y="3492500"/>
          <p14:tracePt t="42658" x="6945313" y="3484563"/>
          <p14:tracePt t="42662" x="6945313" y="3476625"/>
          <p14:tracePt t="42668" x="6945313" y="3468688"/>
          <p14:tracePt t="42678" x="6945313" y="3460750"/>
          <p14:tracePt t="42682" x="6945313" y="3452813"/>
          <p14:tracePt t="42696" x="6945313" y="3444875"/>
          <p14:tracePt t="42706" x="6937375" y="3444875"/>
          <p14:tracePt t="42728" x="6929438" y="3444875"/>
          <p14:tracePt t="42731" x="6921500" y="3444875"/>
          <p14:tracePt t="42747" x="6913563" y="3444875"/>
          <p14:tracePt t="42762" x="6905625" y="3444875"/>
          <p14:tracePt t="42776" x="6897688" y="3452813"/>
          <p14:tracePt t="42781" x="6897688" y="3460750"/>
          <p14:tracePt t="42792" x="6897688" y="3468688"/>
          <p14:tracePt t="42802" x="6897688" y="3476625"/>
          <p14:tracePt t="42814" x="6897688" y="3484563"/>
          <p14:tracePt t="42843" x="6897688" y="3492500"/>
          <p14:tracePt t="42903" x="6897688" y="3500438"/>
          <p14:tracePt t="43043" x="6889750" y="3500438"/>
          <p14:tracePt t="43055" x="6889750" y="3508375"/>
          <p14:tracePt t="43067" x="6881813" y="3508375"/>
          <p14:tracePt t="43071" x="6881813" y="3516313"/>
          <p14:tracePt t="43077" x="6873875" y="3516313"/>
          <p14:tracePt t="43083" x="6865938" y="3524250"/>
          <p14:tracePt t="43087" x="6858000" y="3532188"/>
          <p14:tracePt t="43092" x="6850063" y="3532188"/>
          <p14:tracePt t="43095" x="6842125" y="3532188"/>
          <p14:tracePt t="43110" x="6784975" y="3556000"/>
          <p14:tracePt t="43114" x="6777038" y="3556000"/>
          <p14:tracePt t="43115" x="6761163" y="3556000"/>
          <p14:tracePt t="43117" x="6753225" y="3556000"/>
          <p14:tracePt t="43118" x="6745288" y="3563938"/>
          <p14:tracePt t="43120" x="6729413" y="3563938"/>
          <p14:tracePt t="43122" x="6713538" y="3563938"/>
          <p14:tracePt t="43125" x="6705600" y="3571875"/>
          <p14:tracePt t="43127" x="6689725" y="3571875"/>
          <p14:tracePt t="43129" x="6673850" y="3571875"/>
          <p14:tracePt t="43131" x="6657975" y="3571875"/>
          <p14:tracePt t="43132" x="6642100" y="3579813"/>
          <p14:tracePt t="43134" x="6626225" y="3587750"/>
          <p14:tracePt t="43136" x="6610350" y="3587750"/>
          <p14:tracePt t="43138" x="6594475" y="3587750"/>
          <p14:tracePt t="43140" x="6578600" y="3595688"/>
          <p14:tracePt t="43143" x="6562725" y="3595688"/>
          <p14:tracePt t="43144" x="6538913" y="3595688"/>
          <p14:tracePt t="43146" x="6523038" y="3595688"/>
          <p14:tracePt t="43148" x="6507163" y="3595688"/>
          <p14:tracePt t="43150" x="6483350" y="3605213"/>
          <p14:tracePt t="43152" x="6459538" y="3605213"/>
          <p14:tracePt t="43154" x="6442075" y="3605213"/>
          <p14:tracePt t="43157" x="6426200" y="3605213"/>
          <p14:tracePt t="43160" x="6386513" y="3613150"/>
          <p14:tracePt t="43162" x="6370638" y="3621088"/>
          <p14:tracePt t="43165" x="6354763" y="3621088"/>
          <p14:tracePt t="43166" x="6330950" y="3621088"/>
          <p14:tracePt t="43168" x="6307138" y="3621088"/>
          <p14:tracePt t="43170" x="6291263" y="3621088"/>
          <p14:tracePt t="43172" x="6275388" y="3629025"/>
          <p14:tracePt t="43174" x="6259513" y="3629025"/>
          <p14:tracePt t="43178" x="6235700" y="3629025"/>
          <p14:tracePt t="43180" x="6211888" y="3629025"/>
          <p14:tracePt t="43182" x="6196013" y="3636963"/>
          <p14:tracePt t="43184" x="6188075" y="3636963"/>
          <p14:tracePt t="43185" x="6180138" y="3636963"/>
          <p14:tracePt t="43188" x="6156325" y="3636963"/>
          <p14:tracePt t="43190" x="6148388" y="3636963"/>
          <p14:tracePt t="43193" x="6132513" y="3636963"/>
          <p14:tracePt t="43195" x="6124575" y="3644900"/>
          <p14:tracePt t="43198" x="6116638" y="3644900"/>
          <p14:tracePt t="43201" x="6108700" y="3644900"/>
          <p14:tracePt t="43203" x="6100763" y="3644900"/>
          <p14:tracePt t="43207" x="6091238" y="3644900"/>
          <p14:tracePt t="43209" x="6091238" y="3652838"/>
          <p14:tracePt t="43214" x="6083300" y="3652838"/>
          <p14:tracePt t="43262" x="6075363" y="3660775"/>
          <p14:tracePt t="43267" x="6075363" y="3668713"/>
          <p14:tracePt t="43271" x="6075363" y="3676650"/>
          <p14:tracePt t="43278" x="6067425" y="3676650"/>
          <p14:tracePt t="43280" x="6067425" y="3684588"/>
          <p14:tracePt t="43288" x="6067425" y="3692525"/>
          <p14:tracePt t="43291" x="6059488" y="3692525"/>
          <p14:tracePt t="43300" x="6051550" y="3700463"/>
          <p14:tracePt t="43309" x="6043613" y="3708400"/>
          <p14:tracePt t="43359" x="6035675" y="3708400"/>
          <p14:tracePt t="43371" x="6027738" y="3708400"/>
          <p14:tracePt t="43377" x="6027738" y="3700463"/>
          <p14:tracePt t="43380" x="6019800" y="3700463"/>
          <p14:tracePt t="43384" x="6011863" y="3700463"/>
          <p14:tracePt t="43387" x="6011863" y="3692525"/>
          <p14:tracePt t="43391" x="6003925" y="3692525"/>
          <p14:tracePt t="43400" x="6003925" y="3684588"/>
          <p14:tracePt t="43402" x="5995988" y="3684588"/>
          <p14:tracePt t="43407" x="5988050" y="3684588"/>
          <p14:tracePt t="43418" x="5980113" y="3676650"/>
          <p14:tracePt t="43421" x="5980113" y="3668713"/>
          <p14:tracePt t="43424" x="5972175" y="3668713"/>
          <p14:tracePt t="43434" x="5964238" y="3660775"/>
          <p14:tracePt t="43446" x="5956300" y="3652838"/>
          <p14:tracePt t="43454" x="5948363" y="3652838"/>
          <p14:tracePt t="43458" x="5948363" y="3644900"/>
          <p14:tracePt t="43460" x="5948363" y="3636963"/>
          <p14:tracePt t="43467" x="5940425" y="3629025"/>
          <p14:tracePt t="43472" x="5940425" y="3621088"/>
          <p14:tracePt t="43475" x="5932488" y="3621088"/>
          <p14:tracePt t="43478" x="5932488" y="3613150"/>
          <p14:tracePt t="43481" x="5932488" y="3605213"/>
          <p14:tracePt t="43482" x="5924550" y="3605213"/>
          <p14:tracePt t="43485" x="5924550" y="3595688"/>
          <p14:tracePt t="43486" x="5916613" y="3595688"/>
          <p14:tracePt t="43490" x="5916613" y="3587750"/>
          <p14:tracePt t="43494" x="5908675" y="3587750"/>
          <p14:tracePt t="43496" x="5908675" y="3579813"/>
          <p14:tracePt t="43498" x="5908675" y="3571875"/>
          <p14:tracePt t="43504" x="5900738" y="3571875"/>
          <p14:tracePt t="43507" x="5900738" y="3563938"/>
          <p14:tracePt t="43514" x="5900738" y="3556000"/>
          <p14:tracePt t="43518" x="5892800" y="3556000"/>
          <p14:tracePt t="43521" x="5892800" y="3548063"/>
          <p14:tracePt t="43524" x="5884863" y="3548063"/>
          <p14:tracePt t="43526" x="5884863" y="3540125"/>
          <p14:tracePt t="43535" x="5884863" y="3532188"/>
          <p14:tracePt t="43542" x="5876925" y="3532188"/>
          <p14:tracePt t="43547" x="5876925" y="3524250"/>
          <p14:tracePt t="43555" x="5876925" y="3516313"/>
          <p14:tracePt t="43563" x="5876925" y="3508375"/>
          <p14:tracePt t="43571" x="5868988" y="3508375"/>
          <p14:tracePt t="43575" x="5868988" y="3500438"/>
          <p14:tracePt t="43595" x="5868988" y="3492500"/>
          <p14:tracePt t="43624" x="5868988" y="3484563"/>
          <p14:tracePt t="43662" x="5868988" y="3476625"/>
          <p14:tracePt t="43669" x="5868988" y="3468688"/>
          <p14:tracePt t="43680" x="5868988" y="3460750"/>
          <p14:tracePt t="43704" x="5868988" y="3452813"/>
          <p14:tracePt t="43725" x="5876925" y="3452813"/>
          <p14:tracePt t="43729" x="5876925" y="3444875"/>
          <p14:tracePt t="43738" x="5876925" y="3436938"/>
          <p14:tracePt t="43771" x="5876925" y="3429000"/>
          <p14:tracePt t="43851" x="5884863" y="3429000"/>
          <p14:tracePt t="43874" x="5892800" y="3429000"/>
          <p14:tracePt t="43900" x="5892800" y="3436938"/>
          <p14:tracePt t="43907" x="5892800" y="3444875"/>
          <p14:tracePt t="43924" x="5892800" y="3452813"/>
          <p14:tracePt t="43926" x="5900738" y="3452813"/>
          <p14:tracePt t="43935" x="5900738" y="3460750"/>
          <p14:tracePt t="43948" x="5900738" y="3468688"/>
          <p14:tracePt t="43959" x="5900738" y="3476625"/>
          <p14:tracePt t="43966" x="5900738" y="3484563"/>
          <p14:tracePt t="44051" x="5900738" y="3492500"/>
          <p14:tracePt t="44822" x="5900738" y="3484563"/>
          <p14:tracePt t="44871" x="5900738" y="3476625"/>
          <p14:tracePt t="45043" x="5900738" y="3468688"/>
          <p14:tracePt t="45520" x="5908675" y="3468688"/>
          <p14:tracePt t="45527" x="5916613" y="3468688"/>
          <p14:tracePt t="45531" x="5924550" y="3468688"/>
          <p14:tracePt t="45536" x="5932488" y="3468688"/>
          <p14:tracePt t="45542" x="5940425" y="3468688"/>
          <p14:tracePt t="45543" x="5948363" y="3468688"/>
          <p14:tracePt t="45545" x="5956300" y="3468688"/>
          <p14:tracePt t="45552" x="5972175" y="3460750"/>
          <p14:tracePt t="45557" x="5980113" y="3460750"/>
          <p14:tracePt t="45559" x="5988050" y="3460750"/>
          <p14:tracePt t="45560" x="5995988" y="3460750"/>
          <p14:tracePt t="45562" x="6003925" y="3460750"/>
          <p14:tracePt t="45564" x="6011863" y="3460750"/>
          <p14:tracePt t="45569" x="6027738" y="3460750"/>
          <p14:tracePt t="45573" x="6035675" y="3460750"/>
          <p14:tracePt t="45576" x="6051550" y="3460750"/>
          <p14:tracePt t="45578" x="6059488" y="3460750"/>
          <p14:tracePt t="45580" x="6067425" y="3460750"/>
          <p14:tracePt t="45582" x="6075363" y="3460750"/>
          <p14:tracePt t="45584" x="6083300" y="3460750"/>
          <p14:tracePt t="45590" x="6108700" y="3460750"/>
          <p14:tracePt t="45594" x="6124575" y="3460750"/>
          <p14:tracePt t="45598" x="6132513" y="3460750"/>
          <p14:tracePt t="45600" x="6140450" y="3460750"/>
          <p14:tracePt t="45602" x="6148388" y="3460750"/>
          <p14:tracePt t="45604" x="6156325" y="3460750"/>
          <p14:tracePt t="45608" x="6164263" y="3460750"/>
          <p14:tracePt t="45612" x="6172200" y="3460750"/>
          <p14:tracePt t="45614" x="6180138" y="3460750"/>
          <p14:tracePt t="45619" x="6188075" y="3460750"/>
          <p14:tracePt t="45622" x="6196013" y="3460750"/>
          <p14:tracePt t="45628" x="6203950" y="3460750"/>
          <p14:tracePt t="45629" x="6211888" y="3460750"/>
          <p14:tracePt t="45637" x="6219825" y="3460750"/>
          <p14:tracePt t="45649" x="6227763" y="3460750"/>
          <p14:tracePt t="45670" x="6235700" y="3460750"/>
          <p14:tracePt t="45675" x="6243638" y="3460750"/>
          <p14:tracePt t="45683" x="6251575" y="3460750"/>
          <p14:tracePt t="45689" x="6259513" y="3460750"/>
          <p14:tracePt t="45695" x="6267450" y="3460750"/>
          <p14:tracePt t="45697" x="6275388" y="3460750"/>
          <p14:tracePt t="45701" x="6283325" y="3460750"/>
          <p14:tracePt t="45706" x="6291263" y="3460750"/>
          <p14:tracePt t="45709" x="6299200" y="3460750"/>
          <p14:tracePt t="45711" x="6307138" y="3460750"/>
          <p14:tracePt t="45713" x="6315075" y="3460750"/>
          <p14:tracePt t="45714" x="6323013" y="3460750"/>
          <p14:tracePt t="45718" x="6338888" y="3460750"/>
          <p14:tracePt t="45723" x="6346825" y="3460750"/>
          <p14:tracePt t="45724" x="6354763" y="3460750"/>
          <p14:tracePt t="45726" x="6362700" y="3468688"/>
          <p14:tracePt t="45728" x="6370638" y="3468688"/>
          <p14:tracePt t="45730" x="6378575" y="3468688"/>
          <p14:tracePt t="45732" x="6394450" y="3468688"/>
          <p14:tracePt t="45736" x="6402388" y="3468688"/>
          <p14:tracePt t="45740" x="6418263" y="3476625"/>
          <p14:tracePt t="45742" x="6426200" y="3476625"/>
          <p14:tracePt t="45744" x="6434138" y="3476625"/>
          <p14:tracePt t="45746" x="6442075" y="3476625"/>
          <p14:tracePt t="45748" x="6451600" y="3476625"/>
          <p14:tracePt t="45752" x="6467475" y="3476625"/>
          <p14:tracePt t="45757" x="6475413" y="3476625"/>
          <p14:tracePt t="45758" x="6483350" y="3476625"/>
          <p14:tracePt t="45762" x="6491288" y="3476625"/>
          <p14:tracePt t="45764" x="6499225" y="3476625"/>
          <p14:tracePt t="45766" x="6507163" y="3476625"/>
          <p14:tracePt t="45770" x="6515100" y="3476625"/>
          <p14:tracePt t="45774" x="6530975" y="3476625"/>
          <p14:tracePt t="45778" x="6538913" y="3476625"/>
          <p14:tracePt t="45780" x="6546850" y="3476625"/>
          <p14:tracePt t="45786" x="6554788" y="3476625"/>
          <p14:tracePt t="45791" x="6562725" y="3484563"/>
          <p14:tracePt t="45793" x="6570663" y="3484563"/>
          <p14:tracePt t="45795" x="6578600" y="3484563"/>
          <p14:tracePt t="45799" x="6586538" y="3484563"/>
          <p14:tracePt t="45807" x="6594475" y="3484563"/>
          <p14:tracePt t="45809" x="6602413" y="3484563"/>
          <p14:tracePt t="45813" x="6610350" y="3484563"/>
          <p14:tracePt t="45817" x="6618288" y="3484563"/>
          <p14:tracePt t="45825" x="6626225" y="3484563"/>
          <p14:tracePt t="45827" x="6634163" y="3484563"/>
          <p14:tracePt t="45831" x="6642100" y="3484563"/>
          <p14:tracePt t="45833" x="6650038" y="3484563"/>
          <p14:tracePt t="45840" x="6657975" y="3484563"/>
          <p14:tracePt t="45843" x="6665913" y="3484563"/>
          <p14:tracePt t="45847" x="6673850" y="3484563"/>
          <p14:tracePt t="45849" x="6681788" y="3484563"/>
          <p14:tracePt t="45853" x="6689725" y="3484563"/>
          <p14:tracePt t="45857" x="6697663" y="3484563"/>
          <p14:tracePt t="45861" x="6705600" y="3484563"/>
          <p14:tracePt t="45863" x="6713538" y="3484563"/>
          <p14:tracePt t="45867" x="6721475" y="3484563"/>
          <p14:tracePt t="45869" x="6729413" y="3484563"/>
          <p14:tracePt t="45874" x="6737350" y="3484563"/>
          <p14:tracePt t="45876" x="6745288" y="3484563"/>
          <p14:tracePt t="45879" x="6753225" y="3484563"/>
          <p14:tracePt t="45880" x="6761163" y="3484563"/>
          <p14:tracePt t="45883" x="6769100" y="3484563"/>
          <p14:tracePt t="45888" x="6777038" y="3484563"/>
          <p14:tracePt t="45891" x="6784975" y="3484563"/>
          <p14:tracePt t="45893" x="6794500" y="3484563"/>
          <p14:tracePt t="45894" x="6802438" y="3484563"/>
          <p14:tracePt t="45896" x="6810375" y="3484563"/>
          <p14:tracePt t="45898" x="6810375" y="3492500"/>
          <p14:tracePt t="45900" x="6826250" y="3492500"/>
          <p14:tracePt t="45905" x="6834188" y="3492500"/>
          <p14:tracePt t="45908" x="6842125" y="3492500"/>
          <p14:tracePt t="45912" x="6850063" y="3492500"/>
          <p14:tracePt t="45914" x="6858000" y="3492500"/>
          <p14:tracePt t="45916" x="6865938" y="3492500"/>
          <p14:tracePt t="45920" x="6873875" y="3492500"/>
          <p14:tracePt t="45923" x="6881813" y="3492500"/>
          <p14:tracePt t="45925" x="6889750" y="3492500"/>
          <p14:tracePt t="45926" x="6889750" y="3500438"/>
          <p14:tracePt t="45928" x="6897688" y="3500438"/>
          <p14:tracePt t="45932" x="6905625" y="3500438"/>
          <p14:tracePt t="45934" x="6913563" y="3500438"/>
          <p14:tracePt t="45940" x="6921500" y="3500438"/>
          <p14:tracePt t="45944" x="6929438" y="3500438"/>
          <p14:tracePt t="45948" x="6937375" y="3500438"/>
          <p14:tracePt t="45950" x="6945313" y="3500438"/>
          <p14:tracePt t="45955" x="6953250" y="3500438"/>
          <p14:tracePt t="45959" x="6961188" y="3500438"/>
          <p14:tracePt t="45963" x="6969125" y="3500438"/>
          <p14:tracePt t="45965" x="6977063" y="3500438"/>
          <p14:tracePt t="45969" x="6985000" y="3500438"/>
          <p14:tracePt t="45973" x="6992938" y="3500438"/>
          <p14:tracePt t="45977" x="7000875" y="3500438"/>
          <p14:tracePt t="45981" x="7008813" y="3500438"/>
          <p14:tracePt t="45985" x="7016750" y="3500438"/>
          <p14:tracePt t="45990" x="7024688" y="3500438"/>
          <p14:tracePt t="45993" x="7032625" y="3500438"/>
          <p14:tracePt t="45995" x="7040563" y="3500438"/>
          <p14:tracePt t="45999" x="7048500" y="3500438"/>
          <p14:tracePt t="46003" x="7056438" y="3500438"/>
          <p14:tracePt t="46008" x="7064375" y="3500438"/>
          <p14:tracePt t="46009" x="7072313" y="3500438"/>
          <p14:tracePt t="46013" x="7080250" y="3500438"/>
          <p14:tracePt t="46017" x="7088188" y="3500438"/>
          <p14:tracePt t="46024" x="7104063" y="3500438"/>
          <p14:tracePt t="46027" x="7112000" y="3500438"/>
          <p14:tracePt t="46031" x="7119938" y="3500438"/>
          <p14:tracePt t="46035" x="7127875" y="3500438"/>
          <p14:tracePt t="46036" x="7135813" y="3500438"/>
          <p14:tracePt t="46041" x="7145338" y="3500438"/>
          <p14:tracePt t="46045" x="7153275" y="3500438"/>
          <p14:tracePt t="46048" x="7161213" y="3500438"/>
          <p14:tracePt t="46052" x="7169150" y="3500438"/>
          <p14:tracePt t="46055" x="7177088" y="3500438"/>
          <p14:tracePt t="46058" x="7192963" y="3500438"/>
          <p14:tracePt t="46062" x="7200900" y="3500438"/>
          <p14:tracePt t="46066" x="7208838" y="3500438"/>
          <p14:tracePt t="46070" x="7216775" y="3500438"/>
          <p14:tracePt t="46075" x="7232650" y="3500438"/>
          <p14:tracePt t="46079" x="7240588" y="3500438"/>
          <p14:tracePt t="46080" x="7248525" y="3500438"/>
          <p14:tracePt t="46082" x="7256463" y="3500438"/>
          <p14:tracePt t="46086" x="7264400" y="3500438"/>
          <p14:tracePt t="46091" x="7280275" y="3500438"/>
          <p14:tracePt t="46094" x="7288213" y="3500438"/>
          <p14:tracePt t="46098" x="7296150" y="3500438"/>
          <p14:tracePt t="46100" x="7304088" y="3500438"/>
          <p14:tracePt t="46102" x="7312025" y="3500438"/>
          <p14:tracePt t="46106" x="7319963" y="3500438"/>
          <p14:tracePt t="46126" x="7351713" y="3500438"/>
          <p14:tracePt t="46127" x="7359650" y="3500438"/>
          <p14:tracePt t="46131" x="7367588" y="3500438"/>
          <p14:tracePt t="46135" x="7375525" y="3500438"/>
          <p14:tracePt t="46140" x="7383463" y="3500438"/>
          <p14:tracePt t="46143" x="7391400" y="3500438"/>
          <p14:tracePt t="46149" x="7399338" y="3500438"/>
          <p14:tracePt t="46151" x="7407275" y="3500438"/>
          <p14:tracePt t="46158" x="7415213" y="3500438"/>
          <p14:tracePt t="46161" x="7423150" y="3500438"/>
          <p14:tracePt t="46167" x="7431088" y="3492500"/>
          <p14:tracePt t="46169" x="7439025" y="3492500"/>
          <p14:tracePt t="46176" x="7446963" y="3492500"/>
          <p14:tracePt t="46181" x="7454900" y="3492500"/>
          <p14:tracePt t="46187" x="7462838" y="3492500"/>
          <p14:tracePt t="46195" x="7470775" y="3492500"/>
          <p14:tracePt t="46200" x="7478713" y="3492500"/>
          <p14:tracePt t="46214" x="7486650" y="3492500"/>
          <p14:tracePt t="46223" x="7496175" y="3492500"/>
          <p14:tracePt t="46232" x="7504113" y="3492500"/>
          <p14:tracePt t="46240" x="7512050" y="3492500"/>
          <p14:tracePt t="46242" x="7519988" y="3492500"/>
          <p14:tracePt t="46248" x="7527925" y="3492500"/>
          <p14:tracePt t="46252" x="7535863" y="3492500"/>
          <p14:tracePt t="46256" x="7543800" y="3492500"/>
          <p14:tracePt t="46260" x="7551738" y="3492500"/>
          <p14:tracePt t="46264" x="7559675" y="3492500"/>
          <p14:tracePt t="46266" x="7567613" y="3492500"/>
          <p14:tracePt t="46270" x="7575550" y="3492500"/>
          <p14:tracePt t="46275" x="7583488" y="3492500"/>
          <p14:tracePt t="46278" x="7591425" y="3492500"/>
          <p14:tracePt t="46281" x="7599363" y="3492500"/>
          <p14:tracePt t="46283" x="7607300" y="3492500"/>
          <p14:tracePt t="46287" x="7615238" y="3492500"/>
          <p14:tracePt t="46293" x="7623175" y="3492500"/>
          <p14:tracePt t="46295" x="7631113" y="3492500"/>
          <p14:tracePt t="46302" x="7639050" y="3492500"/>
          <p14:tracePt t="46306" x="7646988" y="3492500"/>
          <p14:tracePt t="46311" x="7654925" y="3492500"/>
          <p14:tracePt t="46315" x="7662863" y="3492500"/>
          <p14:tracePt t="46326" x="7670800" y="3492500"/>
          <p14:tracePt t="46333" x="7678738" y="3492500"/>
          <p14:tracePt t="46343" x="7686675" y="3492500"/>
          <p14:tracePt t="46349" x="7694613" y="3492500"/>
          <p14:tracePt t="46361" x="7702550" y="3492500"/>
          <p14:tracePt t="46373" x="7710488" y="3492500"/>
          <p14:tracePt t="46384" x="7718425" y="3492500"/>
          <p14:tracePt t="46387" x="7726363" y="3492500"/>
          <p14:tracePt t="46396" x="7734300" y="3492500"/>
          <p14:tracePt t="46402" x="7742238" y="3492500"/>
          <p14:tracePt t="46409" x="7750175" y="3492500"/>
          <p14:tracePt t="46415" x="7758113" y="3492500"/>
          <p14:tracePt t="46420" x="7766050" y="3492500"/>
          <p14:tracePt t="46425" x="7773988" y="3492500"/>
          <p14:tracePt t="46430" x="7781925" y="3492500"/>
          <p14:tracePt t="46441" x="7797800" y="3492500"/>
          <p14:tracePt t="46447" x="7805738" y="3484563"/>
          <p14:tracePt t="46451" x="7813675" y="3484563"/>
          <p14:tracePt t="46460" x="7821613" y="3484563"/>
          <p14:tracePt t="46461" x="7829550" y="3484563"/>
          <p14:tracePt t="46473" x="7839075" y="3484563"/>
          <p14:tracePt t="46653" x="7847013" y="3484563"/>
          <p14:tracePt t="46672" x="7854950" y="3484563"/>
          <p14:tracePt t="46676" x="7862888" y="3492500"/>
          <p14:tracePt t="46678" x="7862888" y="3500438"/>
          <p14:tracePt t="46681" x="7870825" y="3500438"/>
          <p14:tracePt t="46682" x="7870825" y="3508375"/>
          <p14:tracePt t="46685" x="7878763" y="3516313"/>
          <p14:tracePt t="46687" x="7894638" y="3524250"/>
          <p14:tracePt t="46692" x="7910513" y="3548063"/>
          <p14:tracePt t="46694" x="7918450" y="3556000"/>
          <p14:tracePt t="46696" x="7926388" y="3563938"/>
          <p14:tracePt t="46697" x="7934325" y="3571875"/>
          <p14:tracePt t="46700" x="7950200" y="3579813"/>
          <p14:tracePt t="46701" x="7950200" y="3595688"/>
          <p14:tracePt t="46703" x="7966075" y="3613150"/>
          <p14:tracePt t="46706" x="7989888" y="3629025"/>
          <p14:tracePt t="46710" x="8013700" y="3652838"/>
          <p14:tracePt t="46712" x="8029575" y="3676650"/>
          <p14:tracePt t="46714" x="8045450" y="3684588"/>
          <p14:tracePt t="46716" x="8053388" y="3692525"/>
          <p14:tracePt t="46720" x="8077200" y="3716338"/>
          <p14:tracePt t="46723" x="8101013" y="3740150"/>
          <p14:tracePt t="46725" x="8116888" y="3756025"/>
          <p14:tracePt t="46728" x="8148638" y="3787775"/>
          <p14:tracePt t="46730" x="8156575" y="3803650"/>
          <p14:tracePt t="46732" x="8172450" y="3819525"/>
          <p14:tracePt t="46734" x="8189913" y="3835400"/>
          <p14:tracePt t="46738" x="8197850" y="3851275"/>
          <p14:tracePt t="46741" x="8221663" y="3883025"/>
          <p14:tracePt t="46744" x="8245475" y="3914775"/>
          <p14:tracePt t="46746" x="8253413" y="3922713"/>
          <p14:tracePt t="46748" x="8261350" y="3948113"/>
          <p14:tracePt t="46750" x="8277225" y="3963988"/>
          <p14:tracePt t="46753" x="8285163" y="3971925"/>
          <p14:tracePt t="46756" x="8308975" y="4003675"/>
          <p14:tracePt t="46759" x="8324850" y="4019550"/>
          <p14:tracePt t="46761" x="8332788" y="4035425"/>
          <p14:tracePt t="46762" x="8348663" y="4051300"/>
          <p14:tracePt t="46764" x="8356600" y="4059238"/>
          <p14:tracePt t="46766" x="8364538" y="4083050"/>
          <p14:tracePt t="46768" x="8372475" y="4090988"/>
          <p14:tracePt t="46770" x="8388350" y="4098925"/>
          <p14:tracePt t="46773" x="8388350" y="4114800"/>
          <p14:tracePt t="46775" x="8404225" y="4138613"/>
          <p14:tracePt t="46779" x="8420100" y="4162425"/>
          <p14:tracePt t="46781" x="8428038" y="4170363"/>
          <p14:tracePt t="46784" x="8428038" y="4186238"/>
          <p14:tracePt t="46786" x="8435975" y="4194175"/>
          <p14:tracePt t="46787" x="8435975" y="4202113"/>
          <p14:tracePt t="46790" x="8443913" y="4210050"/>
          <p14:tracePt t="46791" x="8443913" y="4217988"/>
          <p14:tracePt t="46795" x="8443913" y="4225925"/>
          <p14:tracePt t="46797" x="8451850" y="4233863"/>
          <p14:tracePt t="46799" x="8451850" y="4241800"/>
          <p14:tracePt t="46805" x="8451850" y="4249738"/>
          <p14:tracePt t="46811" x="8451850" y="4257675"/>
          <p14:tracePt t="46825" x="8451850" y="4265613"/>
          <p14:tracePt t="46832" x="8451850" y="4273550"/>
          <p14:tracePt t="46842" x="8451850" y="4281488"/>
          <p14:tracePt t="46846" x="8443913" y="4281488"/>
          <p14:tracePt t="46847" x="8443913" y="4291013"/>
          <p14:tracePt t="46854" x="8435975" y="4291013"/>
          <p14:tracePt t="46856" x="8428038" y="4298950"/>
          <p14:tracePt t="46862" x="8420100" y="4298950"/>
          <p14:tracePt t="46864" x="8412163" y="4298950"/>
          <p14:tracePt t="46866" x="8412163" y="4306888"/>
          <p14:tracePt t="46870" x="8404225" y="4314825"/>
          <p14:tracePt t="46873" x="8396288" y="4314825"/>
          <p14:tracePt t="46879" x="8388350" y="4314825"/>
          <p14:tracePt t="46880" x="8388350" y="4322763"/>
          <p14:tracePt t="46882" x="8380413" y="4322763"/>
          <p14:tracePt t="46884" x="8372475" y="4322763"/>
          <p14:tracePt t="46891" x="8364538" y="4330700"/>
          <p14:tracePt t="46893" x="8364538" y="4338638"/>
          <p14:tracePt t="46895" x="8356600" y="4338638"/>
          <p14:tracePt t="46898" x="8348663" y="4338638"/>
          <p14:tracePt t="46900" x="8340725" y="4338638"/>
          <p14:tracePt t="46907" x="8332788" y="4346575"/>
          <p14:tracePt t="46909" x="8324850" y="4346575"/>
          <p14:tracePt t="46910" x="8316913" y="4346575"/>
          <p14:tracePt t="46914" x="8308975" y="4346575"/>
          <p14:tracePt t="46918" x="8301038" y="4346575"/>
          <p14:tracePt t="46923" x="8285163" y="4346575"/>
          <p14:tracePt t="46925" x="8285163" y="4354513"/>
          <p14:tracePt t="46927" x="8277225" y="4354513"/>
          <p14:tracePt t="46930" x="8261350" y="4354513"/>
          <p14:tracePt t="46934" x="8253413" y="4354513"/>
          <p14:tracePt t="46935" x="8245475" y="4354513"/>
          <p14:tracePt t="46940" x="8237538" y="4354513"/>
          <p14:tracePt t="46942" x="8229600" y="4354513"/>
          <p14:tracePt t="46943" x="8221663" y="4354513"/>
          <p14:tracePt t="46947" x="8205788" y="4354513"/>
          <p14:tracePt t="46951" x="8197850" y="4354513"/>
          <p14:tracePt t="46956" x="8189913" y="4354513"/>
          <p14:tracePt t="46959" x="8180388" y="4354513"/>
          <p14:tracePt t="46961" x="8172450" y="4354513"/>
          <p14:tracePt t="46965" x="8164513" y="4354513"/>
          <p14:tracePt t="46969" x="8156575" y="4354513"/>
          <p14:tracePt t="46977" x="8148638" y="4354513"/>
          <p14:tracePt t="46979" x="8140700" y="4354513"/>
          <p14:tracePt t="46987" x="8132763" y="4354513"/>
          <p14:tracePt t="46995" x="8132763" y="4346575"/>
          <p14:tracePt t="46999" x="8124825" y="4346575"/>
          <p14:tracePt t="47005" x="8124825" y="4338638"/>
          <p14:tracePt t="47009" x="8124825" y="4330700"/>
          <p14:tracePt t="47010" x="8116888" y="4330700"/>
          <p14:tracePt t="47018" x="8108950" y="4322763"/>
          <p14:tracePt t="47024" x="8108950" y="4314825"/>
          <p14:tracePt t="47028" x="8101013" y="4314825"/>
          <p14:tracePt t="47029" x="8101013" y="4306888"/>
          <p14:tracePt t="47031" x="8101013" y="4298950"/>
          <p14:tracePt t="47039" x="8101013" y="4291013"/>
          <p14:tracePt t="47041" x="8093075" y="4291013"/>
          <p14:tracePt t="47044" x="8093075" y="4281488"/>
          <p14:tracePt t="47050" x="8093075" y="4273550"/>
          <p14:tracePt t="47052" x="8085138" y="4265613"/>
          <p14:tracePt t="47060" x="8085138" y="4257675"/>
          <p14:tracePt t="47065" x="8077200" y="4257675"/>
          <p14:tracePt t="47070" x="8077200" y="4249738"/>
          <p14:tracePt t="47080" x="8069263" y="4249738"/>
          <p14:tracePt t="47084" x="8069263" y="4241800"/>
          <p14:tracePt t="47355" x="8069263" y="4249738"/>
          <p14:tracePt t="47406" x="8077200" y="4249738"/>
          <p14:tracePt t="47428" x="8077200" y="4257675"/>
          <p14:tracePt t="52622" x="8077200" y="4249738"/>
          <p14:tracePt t="52625" x="8077200" y="4241800"/>
          <p14:tracePt t="52628" x="8085138" y="4233863"/>
          <p14:tracePt t="52629" x="8085138" y="4217988"/>
          <p14:tracePt t="52634" x="8085138" y="4210050"/>
          <p14:tracePt t="52637" x="8093075" y="4178300"/>
          <p14:tracePt t="52639" x="8093075" y="4162425"/>
          <p14:tracePt t="52641" x="8101013" y="4154488"/>
          <p14:tracePt t="52643" x="8101013" y="4138613"/>
          <p14:tracePt t="52645" x="8101013" y="4114800"/>
          <p14:tracePt t="52647" x="8101013" y="4098925"/>
          <p14:tracePt t="52650" x="8108950" y="4083050"/>
          <p14:tracePt t="52653" x="8116888" y="4043363"/>
          <p14:tracePt t="52655" x="8124825" y="4019550"/>
          <p14:tracePt t="52657" x="8124825" y="4003675"/>
          <p14:tracePt t="52659" x="8124825" y="3979863"/>
          <p14:tracePt t="52661" x="8132763" y="3948113"/>
          <p14:tracePt t="52663" x="8140700" y="3922713"/>
          <p14:tracePt t="52666" x="8140700" y="3906838"/>
          <p14:tracePt t="52670" x="8148638" y="3859213"/>
          <p14:tracePt t="52672" x="8156575" y="3835400"/>
          <p14:tracePt t="52673" x="8164513" y="3811588"/>
          <p14:tracePt t="52675" x="8164513" y="3787775"/>
          <p14:tracePt t="52677" x="8180388" y="3763963"/>
          <p14:tracePt t="52679" x="8180388" y="3740150"/>
          <p14:tracePt t="52681" x="8189913" y="3716338"/>
          <p14:tracePt t="52684" x="8197850" y="3684588"/>
          <p14:tracePt t="52687" x="8205788" y="3636963"/>
          <p14:tracePt t="52689" x="8221663" y="3613150"/>
          <p14:tracePt t="52691" x="8221663" y="3587750"/>
          <p14:tracePt t="52693" x="8237538" y="3563938"/>
          <p14:tracePt t="52695" x="8237538" y="3540125"/>
          <p14:tracePt t="52697" x="8253413" y="3508375"/>
          <p14:tracePt t="52700" x="8261350" y="3484563"/>
          <p14:tracePt t="52703" x="8277225" y="3436938"/>
          <p14:tracePt t="52705" x="8285163" y="3413125"/>
          <p14:tracePt t="52707" x="8301038" y="3373438"/>
          <p14:tracePt t="52709" x="8316913" y="3349625"/>
          <p14:tracePt t="52710" x="8316913" y="3325813"/>
          <p14:tracePt t="52712" x="8332788" y="3302000"/>
          <p14:tracePt t="52714" x="8348663" y="3270250"/>
          <p14:tracePt t="52716" x="8348663" y="3244850"/>
          <p14:tracePt t="52720" x="8380413" y="3181350"/>
          <p14:tracePt t="52722" x="8396288" y="3157538"/>
          <p14:tracePt t="52723" x="8404225" y="3141663"/>
          <p14:tracePt t="52726" x="8420100" y="3109913"/>
          <p14:tracePt t="52728" x="8428038" y="3078163"/>
          <p14:tracePt t="52730" x="8451850" y="3062288"/>
          <p14:tracePt t="52732" x="8467725" y="3038475"/>
          <p14:tracePt t="52735" x="8483600" y="3006725"/>
          <p14:tracePt t="52737" x="8491538" y="2990850"/>
          <p14:tracePt t="52739" x="8515350" y="2967038"/>
          <p14:tracePt t="52741" x="8531225" y="2943225"/>
          <p14:tracePt t="52742" x="8556625" y="2919413"/>
          <p14:tracePt t="52744" x="8572500" y="2886075"/>
          <p14:tracePt t="52746" x="8596313" y="2870200"/>
          <p14:tracePt t="52748" x="8604250" y="2854325"/>
          <p14:tracePt t="52751" x="8636000" y="2830513"/>
          <p14:tracePt t="52754" x="8675688" y="2798763"/>
          <p14:tracePt t="52756" x="8699500" y="2774950"/>
          <p14:tracePt t="52758" x="8715375" y="2759075"/>
          <p14:tracePt t="52760" x="8731250" y="2743200"/>
          <p14:tracePt t="52762" x="8755063" y="2735263"/>
          <p14:tracePt t="52764" x="8778875" y="2719388"/>
          <p14:tracePt t="52766" x="8794750" y="2703513"/>
          <p14:tracePt t="52770" x="8842375" y="2679700"/>
          <p14:tracePt t="52773" x="8866188" y="2663825"/>
          <p14:tracePt t="52775" x="8891588" y="2655888"/>
          <p14:tracePt t="52776" x="8915400" y="2647950"/>
          <p14:tracePt t="52778" x="8931275" y="2640013"/>
          <p14:tracePt t="52780" x="8955088" y="2632075"/>
          <p14:tracePt t="52781" x="8986838" y="2624138"/>
          <p14:tracePt t="52783" x="9002713" y="2624138"/>
          <p14:tracePt t="52788" x="9050338" y="2608263"/>
          <p14:tracePt t="52789" x="9074150" y="2600325"/>
          <p14:tracePt t="52791" x="9105900" y="2600325"/>
          <p14:tracePt t="52794" x="9129713" y="2600325"/>
          <p14:tracePt t="52796" x="9153525" y="2600325"/>
          <p14:tracePt t="52797" x="9177338" y="2592388"/>
          <p14:tracePt t="52799" x="9209088" y="2592388"/>
          <p14:tracePt t="52803" x="9266238" y="2592388"/>
          <p14:tracePt t="52806" x="9290050" y="2584450"/>
          <p14:tracePt t="52807" x="9321800" y="2584450"/>
          <p14:tracePt t="52809" x="9361488" y="2584450"/>
          <p14:tracePt t="52811" x="9393238" y="2584450"/>
          <p14:tracePt t="52813" x="9424988" y="2584450"/>
          <p14:tracePt t="52815" x="9448800" y="2584450"/>
          <p14:tracePt t="52818" x="9480550" y="2584450"/>
          <p14:tracePt t="52821" x="9544050" y="2584450"/>
          <p14:tracePt t="52822" x="9575800" y="2584450"/>
          <p14:tracePt t="52825" x="9609138" y="2584450"/>
          <p14:tracePt t="52827" x="9640888" y="2584450"/>
          <p14:tracePt t="52829" x="9664700" y="2584450"/>
          <p14:tracePt t="52831" x="9696450" y="2584450"/>
          <p14:tracePt t="52833" x="9736138" y="2584450"/>
          <p14:tracePt t="52836" x="9767888" y="2584450"/>
          <p14:tracePt t="52838" x="9791700" y="2584450"/>
          <p14:tracePt t="52839" x="9815513" y="2576513"/>
          <p14:tracePt t="52841" x="9847263" y="2576513"/>
          <p14:tracePt t="52843" x="9871075" y="2576513"/>
          <p14:tracePt t="52845" x="9894888" y="2576513"/>
          <p14:tracePt t="52847" x="9918700" y="2566988"/>
          <p14:tracePt t="52849" x="9944100" y="2566988"/>
          <p14:tracePt t="52854" x="9983788" y="2559050"/>
          <p14:tracePt t="52857" x="10031413" y="2551113"/>
          <p14:tracePt t="52859" x="10047288" y="2551113"/>
          <p14:tracePt t="52861" x="10071100" y="2551113"/>
          <p14:tracePt t="52863" x="10094913" y="2551113"/>
          <p14:tracePt t="52865" x="10110788" y="2551113"/>
          <p14:tracePt t="52866" x="10126663" y="2543175"/>
          <p14:tracePt t="52870" x="10166350" y="2535238"/>
          <p14:tracePt t="52873" x="10174288" y="2535238"/>
          <p14:tracePt t="52874" x="10198100" y="2527300"/>
          <p14:tracePt t="52876" x="10213975" y="2527300"/>
          <p14:tracePt t="52878" x="10221913" y="2527300"/>
          <p14:tracePt t="52880" x="10229850" y="2527300"/>
          <p14:tracePt t="52882" x="10245725" y="2527300"/>
          <p14:tracePt t="52886" x="10269538" y="2527300"/>
          <p14:tracePt t="52888" x="10279063" y="2519363"/>
          <p14:tracePt t="52890" x="10294938" y="2519363"/>
          <p14:tracePt t="52892" x="10302875" y="2519363"/>
          <p14:tracePt t="52894" x="10310813" y="2511425"/>
          <p14:tracePt t="52895" x="10326688" y="2511425"/>
          <p14:tracePt t="52900" x="10334625" y="2511425"/>
          <p14:tracePt t="52903" x="10350500" y="2503488"/>
          <p14:tracePt t="52906" x="10358438" y="2495550"/>
          <p14:tracePt t="52908" x="10366375" y="2495550"/>
          <p14:tracePt t="52910" x="10374313" y="2487613"/>
          <p14:tracePt t="52914" x="10382250" y="2479675"/>
          <p14:tracePt t="52920" x="10398125" y="2471738"/>
          <p14:tracePt t="52922" x="10398125" y="2463800"/>
          <p14:tracePt t="52924" x="10414000" y="2463800"/>
          <p14:tracePt t="52926" x="10414000" y="2455863"/>
          <p14:tracePt t="52930" x="10421938" y="2447925"/>
          <p14:tracePt t="52932" x="10421938" y="2439988"/>
          <p14:tracePt t="52937" x="10429875" y="2432050"/>
          <p14:tracePt t="52939" x="10437813" y="2432050"/>
          <p14:tracePt t="52940" x="10445750" y="2424113"/>
          <p14:tracePt t="52942" x="10445750" y="2416175"/>
          <p14:tracePt t="52944" x="10453688" y="2408238"/>
          <p14:tracePt t="52947" x="10469563" y="2400300"/>
          <p14:tracePt t="52949" x="10469563" y="2392363"/>
          <p14:tracePt t="52954" x="10477500" y="2376488"/>
          <p14:tracePt t="52956" x="10485438" y="2368550"/>
          <p14:tracePt t="52957" x="10493375" y="2360613"/>
          <p14:tracePt t="52959" x="10501313" y="2360613"/>
          <p14:tracePt t="52961" x="10509250" y="2344738"/>
          <p14:tracePt t="52963" x="10509250" y="2336800"/>
          <p14:tracePt t="52965" x="10517188" y="2328863"/>
          <p14:tracePt t="52967" x="10525125" y="2320925"/>
          <p14:tracePt t="52972" x="10541000" y="2297113"/>
          <p14:tracePt t="52974" x="10541000" y="2289175"/>
          <p14:tracePt t="52975" x="10556875" y="2273300"/>
          <p14:tracePt t="52977" x="10556875" y="2257425"/>
          <p14:tracePt t="52979" x="10564813" y="2249488"/>
          <p14:tracePt t="52981" x="10572750" y="2233613"/>
          <p14:tracePt t="52983" x="10580688" y="2224088"/>
          <p14:tracePt t="52985" x="10588625" y="2208213"/>
          <p14:tracePt t="52987" x="10596563" y="2192338"/>
          <p14:tracePt t="52990" x="10604500" y="2184400"/>
          <p14:tracePt t="52991" x="10620375" y="2168525"/>
          <p14:tracePt t="52993" x="10620375" y="2152650"/>
          <p14:tracePt t="52995" x="10637838" y="2144713"/>
          <p14:tracePt t="52997" x="10637838" y="2128838"/>
          <p14:tracePt t="52999" x="10653713" y="2112963"/>
          <p14:tracePt t="53003" x="10661650" y="2097088"/>
          <p14:tracePt t="53005" x="10677525" y="2073275"/>
          <p14:tracePt t="53007" x="10685463" y="2057400"/>
          <p14:tracePt t="53009" x="10701338" y="2041525"/>
          <p14:tracePt t="53011" x="10701338" y="2025650"/>
          <p14:tracePt t="53013" x="10717213" y="2017713"/>
          <p14:tracePt t="53015" x="10725150" y="2001838"/>
          <p14:tracePt t="53017" x="10733088" y="1985963"/>
          <p14:tracePt t="53021" x="10756900" y="1962150"/>
          <p14:tracePt t="53024" x="10772775" y="1922463"/>
          <p14:tracePt t="53026" x="10788650" y="1914525"/>
          <p14:tracePt t="53028" x="10796588" y="1898650"/>
          <p14:tracePt t="53030" x="10804525" y="1881188"/>
          <p14:tracePt t="53032" x="10812463" y="1865313"/>
          <p14:tracePt t="53035" x="10820400" y="1849438"/>
          <p14:tracePt t="53037" x="10828338" y="1833563"/>
          <p14:tracePt t="53040" x="10836275" y="1809750"/>
          <p14:tracePt t="53041" x="10844213" y="1801813"/>
          <p14:tracePt t="53042" x="10852150" y="1785938"/>
          <p14:tracePt t="53044" x="10860088" y="1770063"/>
          <p14:tracePt t="53045" x="10868025" y="1746250"/>
          <p14:tracePt t="53047" x="10875963" y="1738313"/>
          <p14:tracePt t="53050" x="10875963" y="1722438"/>
          <p14:tracePt t="53053" x="10891838" y="1706563"/>
          <p14:tracePt t="53056" x="10891838" y="1682750"/>
          <p14:tracePt t="53057" x="10899775" y="1666875"/>
          <p14:tracePt t="53058" x="10899775" y="1651000"/>
          <p14:tracePt t="53060" x="10907713" y="1635125"/>
          <p14:tracePt t="53061" x="10915650" y="1619250"/>
          <p14:tracePt t="53064" x="10915650" y="1603375"/>
          <p14:tracePt t="53066" x="10923588" y="1587500"/>
          <p14:tracePt t="53069" x="10931525" y="1571625"/>
          <p14:tracePt t="53071" x="10939463" y="1563688"/>
          <p14:tracePt t="53074" x="10947400" y="1530350"/>
          <p14:tracePt t="53076" x="10947400" y="1522413"/>
          <p14:tracePt t="53078" x="10955338" y="1506538"/>
          <p14:tracePt t="53080" x="10955338" y="1498600"/>
          <p14:tracePt t="53082" x="10955338" y="1490663"/>
          <p14:tracePt t="53085" x="10955338" y="1474788"/>
          <p14:tracePt t="53088" x="10963275" y="1474788"/>
          <p14:tracePt t="53090" x="10963275" y="1458913"/>
          <p14:tracePt t="53094" x="10963275" y="1450975"/>
          <p14:tracePt t="53096" x="10971213" y="1443038"/>
          <p14:tracePt t="53098" x="10971213" y="1435100"/>
          <p14:tracePt t="53100" x="10971213" y="1427163"/>
          <p14:tracePt t="53102" x="10971213" y="1419225"/>
          <p14:tracePt t="53106" x="10980738" y="1411288"/>
          <p14:tracePt t="53109" x="10980738" y="1395413"/>
          <p14:tracePt t="53123" x="10988675" y="1363663"/>
          <p14:tracePt t="53124" x="10988675" y="1347788"/>
          <p14:tracePt t="53127" x="10996613" y="1339850"/>
          <p14:tracePt t="53131" x="10996613" y="1331913"/>
          <p14:tracePt t="53133" x="10996613" y="1323975"/>
          <p14:tracePt t="53135" x="11004550" y="1316038"/>
          <p14:tracePt t="53140" x="11004550" y="1308100"/>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D93A6B-8168-4359-BEBD-98DF52AF3A85}"/>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Training Model Results (cont.)</a:t>
            </a:r>
          </a:p>
        </p:txBody>
      </p:sp>
      <p:sp>
        <p:nvSpPr>
          <p:cNvPr id="3" name="Content Placeholder 2">
            <a:extLst>
              <a:ext uri="{FF2B5EF4-FFF2-40B4-BE49-F238E27FC236}">
                <a16:creationId xmlns:a16="http://schemas.microsoft.com/office/drawing/2014/main" id="{C1ED1A6B-20F0-4FCC-B579-D9A45DE4F1C6}"/>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results of the Poisson regression models were more ambiguous than those of the linear regression models – the coefficients for each model were very similar in the amount of standard error confidence interval to the linear regression models, but the variety in the actual values of the coefficients varied widely in comparison</a:t>
            </a:r>
          </a:p>
          <a:p>
            <a:r>
              <a:rPr lang="en-US" dirty="0">
                <a:latin typeface="Times New Roman" panose="02020603050405020304" pitchFamily="18" charset="0"/>
                <a:cs typeface="Times New Roman" panose="02020603050405020304" pitchFamily="18" charset="0"/>
              </a:rPr>
              <a:t>The goodness of fit for the linear regression models is fairly strong for the first models without any interactions and grow increasingly more accurate as more interactions are introduced – the Poisson regression models did not have any strong indicators one way or another </a:t>
            </a:r>
          </a:p>
        </p:txBody>
      </p:sp>
      <p:pic>
        <p:nvPicPr>
          <p:cNvPr id="4" name="Audio 3">
            <a:hlinkClick r:id="" action="ppaction://media"/>
            <a:extLst>
              <a:ext uri="{FF2B5EF4-FFF2-40B4-BE49-F238E27FC236}">
                <a16:creationId xmlns:a16="http://schemas.microsoft.com/office/drawing/2014/main" id="{4277AD8F-E998-4939-B951-29F03D23F4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22111772"/>
      </p:ext>
    </p:extLst>
  </p:cSld>
  <p:clrMapOvr>
    <a:masterClrMapping/>
  </p:clrMapOvr>
  <mc:AlternateContent xmlns:mc="http://schemas.openxmlformats.org/markup-compatibility/2006">
    <mc:Choice xmlns:p14="http://schemas.microsoft.com/office/powerpoint/2010/main" Requires="p14">
      <p:transition spd="slow" p14:dur="2000" advTm="164987"/>
    </mc:Choice>
    <mc:Fallback>
      <p:transition spd="slow" advTm="164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24" x="11036300" y="1260475"/>
          <p14:tracePt t="146" x="11036300" y="1252538"/>
          <p14:tracePt t="158" x="11044238" y="1244600"/>
          <p14:tracePt t="166" x="11044238" y="1236663"/>
          <p14:tracePt t="175" x="11044238" y="1228725"/>
          <p14:tracePt t="177" x="11052175" y="1228725"/>
          <p14:tracePt t="180" x="11052175" y="1220788"/>
          <p14:tracePt t="185" x="11052175" y="1212850"/>
          <p14:tracePt t="189" x="11052175" y="1204913"/>
          <p14:tracePt t="191" x="11060113" y="1204913"/>
          <p14:tracePt t="196" x="11060113" y="1195388"/>
          <p14:tracePt t="199" x="11060113" y="1187450"/>
          <p14:tracePt t="203" x="11060113" y="1179513"/>
          <p14:tracePt t="207" x="11060113" y="1171575"/>
          <p14:tracePt t="213" x="11060113" y="1163638"/>
          <p14:tracePt t="217" x="11060113" y="1155700"/>
          <p14:tracePt t="223" x="11060113" y="1147763"/>
          <p14:tracePt t="229" x="11060113" y="1139825"/>
          <p14:tracePt t="235" x="11060113" y="1131888"/>
          <p14:tracePt t="237" x="11060113" y="1123950"/>
          <p14:tracePt t="243" x="11060113" y="1116013"/>
          <p14:tracePt t="251" x="11060113" y="1108075"/>
          <p14:tracePt t="258" x="11060113" y="1100138"/>
          <p14:tracePt t="263" x="11052175" y="1100138"/>
          <p14:tracePt t="265" x="11052175" y="1092200"/>
          <p14:tracePt t="509" x="11044238" y="1092200"/>
          <p14:tracePt t="512" x="11044238" y="1084263"/>
          <p14:tracePt t="515" x="11036300" y="1084263"/>
          <p14:tracePt t="519" x="11028363" y="1076325"/>
          <p14:tracePt t="521" x="11020425" y="1076325"/>
          <p14:tracePt t="525" x="11012488" y="1068388"/>
          <p14:tracePt t="527" x="10996613" y="1060450"/>
          <p14:tracePt t="529" x="10980738" y="1060450"/>
          <p14:tracePt t="531" x="10971213" y="1060450"/>
          <p14:tracePt t="533" x="10955338" y="1052513"/>
          <p14:tracePt t="535" x="10931525" y="1044575"/>
          <p14:tracePt t="537" x="10923588" y="1036638"/>
          <p14:tracePt t="538" x="10907713" y="1036638"/>
          <p14:tracePt t="541" x="10891838" y="1028700"/>
          <p14:tracePt t="543" x="10883900" y="1020763"/>
          <p14:tracePt t="545" x="10868025" y="1020763"/>
          <p14:tracePt t="548" x="10844213" y="1004888"/>
          <p14:tracePt t="551" x="10828338" y="996950"/>
          <p14:tracePt t="553" x="10820400" y="996950"/>
          <p14:tracePt t="555" x="10804525" y="989013"/>
          <p14:tracePt t="559" x="10788650" y="981075"/>
          <p14:tracePt t="563" x="10780713" y="973138"/>
          <p14:tracePt t="565" x="10772775" y="973138"/>
          <p14:tracePt t="567" x="10764838" y="965200"/>
          <p14:tracePt t="569" x="10756900" y="965200"/>
          <p14:tracePt t="571" x="10756900" y="957263"/>
          <p14:tracePt t="573" x="10748963" y="949325"/>
          <p14:tracePt t="575" x="10741025" y="949325"/>
          <p14:tracePt t="577" x="10733088" y="941388"/>
          <p14:tracePt t="581" x="10717213" y="933450"/>
          <p14:tracePt t="584" x="10701338" y="917575"/>
          <p14:tracePt t="586" x="10693400" y="909638"/>
          <p14:tracePt t="588" x="10685463" y="901700"/>
          <p14:tracePt t="590" x="10685463" y="893763"/>
          <p14:tracePt t="591" x="10669588" y="885825"/>
          <p14:tracePt t="596" x="10653713" y="869950"/>
          <p14:tracePt t="598" x="10637838" y="862013"/>
          <p14:tracePt t="600" x="10620375" y="844550"/>
          <p14:tracePt t="602" x="10612438" y="836613"/>
          <p14:tracePt t="605" x="10596563" y="828675"/>
          <p14:tracePt t="606" x="10580688" y="820738"/>
          <p14:tracePt t="607" x="10572750" y="804863"/>
          <p14:tracePt t="610" x="10556875" y="796925"/>
          <p14:tracePt t="612" x="10548938" y="781050"/>
          <p14:tracePt t="617" x="10517188" y="765175"/>
          <p14:tracePt t="620" x="10493375" y="749300"/>
          <p14:tracePt t="621" x="10493375" y="741363"/>
          <p14:tracePt t="623" x="10477500" y="733425"/>
          <p14:tracePt t="625" x="10469563" y="717550"/>
          <p14:tracePt t="628" x="10453688" y="709613"/>
          <p14:tracePt t="631" x="10445750" y="701675"/>
          <p14:tracePt t="633" x="10437813" y="693738"/>
          <p14:tracePt t="634" x="10429875" y="685800"/>
          <p14:tracePt t="637" x="10421938" y="685800"/>
          <p14:tracePt t="638" x="10414000" y="677863"/>
          <p14:tracePt t="640" x="10414000" y="669925"/>
          <p14:tracePt t="641" x="10398125" y="661988"/>
          <p14:tracePt t="647" x="10390188" y="646113"/>
          <p14:tracePt t="649" x="10382250" y="646113"/>
          <p14:tracePt t="651" x="10374313" y="638175"/>
          <p14:tracePt t="652" x="10358438" y="630238"/>
          <p14:tracePt t="654" x="10350500" y="622300"/>
          <p14:tracePt t="655" x="10342563" y="622300"/>
          <p14:tracePt t="657" x="10334625" y="606425"/>
          <p14:tracePt t="658" x="10326688" y="606425"/>
          <p14:tracePt t="662" x="10310813" y="590550"/>
          <p14:tracePt t="665" x="10287000" y="574675"/>
          <p14:tracePt t="666" x="10279063" y="566738"/>
          <p14:tracePt t="669" x="10261600" y="550863"/>
          <p14:tracePt t="671" x="10245725" y="550863"/>
          <p14:tracePt t="672" x="10229850" y="534988"/>
          <p14:tracePt t="674" x="10221913" y="527050"/>
          <p14:tracePt t="676" x="10206038" y="519113"/>
          <p14:tracePt t="679" x="10190163" y="501650"/>
          <p14:tracePt t="681" x="10174288" y="493713"/>
          <p14:tracePt t="684" x="10158413" y="485775"/>
          <p14:tracePt t="685" x="10142538" y="461963"/>
          <p14:tracePt t="687" x="10126663" y="454025"/>
          <p14:tracePt t="688" x="10110788" y="446088"/>
          <p14:tracePt t="690" x="10086975" y="430213"/>
          <p14:tracePt t="692" x="10071100" y="422275"/>
          <p14:tracePt t="695" x="10055225" y="414338"/>
          <p14:tracePt t="697" x="10039350" y="398463"/>
          <p14:tracePt t="700" x="10015538" y="390525"/>
          <p14:tracePt t="702" x="9999663" y="382588"/>
          <p14:tracePt t="703" x="9975850" y="366713"/>
          <p14:tracePt t="704" x="9952038" y="358775"/>
          <p14:tracePt t="706" x="9918700" y="342900"/>
          <p14:tracePt t="708" x="9902825" y="334963"/>
          <p14:tracePt t="712" x="9879013" y="319088"/>
          <p14:tracePt t="714" x="9855200" y="311150"/>
          <p14:tracePt t="716" x="9831388" y="295275"/>
          <p14:tracePt t="718" x="9783763" y="279400"/>
          <p14:tracePt t="721" x="9752013" y="263525"/>
          <p14:tracePt t="723" x="9728200" y="255588"/>
          <p14:tracePt t="724" x="9696450" y="247650"/>
          <p14:tracePt t="726" x="9672638" y="239713"/>
          <p14:tracePt t="728" x="9648825" y="231775"/>
          <p14:tracePt t="730" x="9625013" y="223838"/>
          <p14:tracePt t="733" x="9601200" y="215900"/>
          <p14:tracePt t="735" x="9559925" y="207963"/>
          <p14:tracePt t="737" x="9536113" y="192088"/>
          <p14:tracePt t="739" x="9512300" y="184150"/>
          <p14:tracePt t="740" x="9488488" y="184150"/>
          <p14:tracePt t="742" x="9456738" y="176213"/>
          <p14:tracePt t="746" x="9393238" y="150813"/>
          <p14:tracePt t="749" x="9361488" y="142875"/>
          <p14:tracePt t="750" x="9321800" y="134938"/>
          <p14:tracePt t="752" x="9290050" y="127000"/>
          <p14:tracePt t="754" x="9266238" y="119063"/>
          <p14:tracePt t="755" x="9224963" y="103188"/>
          <p14:tracePt t="758" x="9193213" y="95250"/>
          <p14:tracePt t="759" x="9145588" y="79375"/>
          <p14:tracePt t="761" x="9113838" y="71438"/>
          <p14:tracePt t="764" x="9074150" y="71438"/>
          <p14:tracePt t="766" x="9042400" y="55563"/>
          <p14:tracePt t="768" x="9010650" y="47625"/>
          <p14:tracePt t="770" x="8963025" y="31750"/>
          <p14:tracePt t="771" x="8923338" y="23813"/>
          <p14:tracePt t="773" x="8891588" y="7938"/>
          <p14:tracePt t="775" x="8842375" y="0"/>
        </p14:tracePtLst>
      </p14:laserTraceLst>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507</TotalTime>
  <Words>873</Words>
  <Application>Microsoft Office PowerPoint</Application>
  <PresentationFormat>Widescreen</PresentationFormat>
  <Paragraphs>32</Paragraphs>
  <Slides>12</Slides>
  <Notes>0</Notes>
  <HiddenSlides>0</HiddenSlides>
  <MMClips>12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Courier New</vt:lpstr>
      <vt:lpstr>Times New Roman</vt:lpstr>
      <vt:lpstr>Office Theme</vt:lpstr>
      <vt:lpstr>Predicting Steam Reviews</vt:lpstr>
      <vt:lpstr>Popularity of Gaming</vt:lpstr>
      <vt:lpstr>Data Source</vt:lpstr>
      <vt:lpstr>Training Models</vt:lpstr>
      <vt:lpstr>Training Model Results</vt:lpstr>
      <vt:lpstr>PowerPoint Presentation</vt:lpstr>
      <vt:lpstr>PowerPoint Presentation</vt:lpstr>
      <vt:lpstr>PowerPoint Presentation</vt:lpstr>
      <vt:lpstr>Training Model Results (cont.)</vt:lpstr>
      <vt:lpstr>Testing Model Results &amp; Analysis</vt:lpstr>
      <vt:lpstr>PowerPoint Presentation</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Kendell Davis</dc:creator>
  <cp:lastModifiedBy>Kendell Davis</cp:lastModifiedBy>
  <cp:revision>12</cp:revision>
  <dcterms:created xsi:type="dcterms:W3CDTF">2020-08-13T03:25:29Z</dcterms:created>
  <dcterms:modified xsi:type="dcterms:W3CDTF">2020-08-13T11:52:50Z</dcterms:modified>
</cp:coreProperties>
</file>

<file path=docProps/thumbnail.jpeg>
</file>